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40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E9202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12" autoAdjust="0"/>
    <p:restoredTop sz="94280" autoAdjust="0"/>
  </p:normalViewPr>
  <p:slideViewPr>
    <p:cSldViewPr snapToGrid="0">
      <p:cViewPr varScale="1">
        <p:scale>
          <a:sx n="99" d="100"/>
          <a:sy n="99" d="100"/>
        </p:scale>
        <p:origin x="192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media" Target="../media/media4.m4a"/><Relationship Id="rId11" Type="http://schemas.openxmlformats.org/officeDocument/2006/relationships/image" Target="../media/image4.jpg"/><Relationship Id="rId5" Type="http://schemas.microsoft.com/office/2007/relationships/media" Target="../media/media3.m4a"/><Relationship Id="rId10" Type="http://schemas.openxmlformats.org/officeDocument/2006/relationships/image" Target="../media/image3.tiff"/><Relationship Id="rId4" Type="http://schemas.microsoft.com/office/2007/relationships/media" Target="../media/media2.m4a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21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5.m4a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6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tle">
            <a:hlinkClick r:id="" action="ppaction://media"/>
            <a:extLst>
              <a:ext uri="{FF2B5EF4-FFF2-40B4-BE49-F238E27FC236}">
                <a16:creationId xmlns:a16="http://schemas.microsoft.com/office/drawing/2014/main" id="{AE112D3D-2652-4E4B-8F82-8964D23BB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73878" y="4705529"/>
            <a:ext cx="609600" cy="60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9FBA82-F5CC-4E75-8B58-EFB406C41D76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1BB14F-D1F7-40EC-8992-B7E63F4097B7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F4E97D-EC92-4479-A93B-DD640B81E520}"/>
              </a:ext>
            </a:extLst>
          </p:cNvPr>
          <p:cNvSpPr/>
          <p:nvPr/>
        </p:nvSpPr>
        <p:spPr>
          <a:xfrm>
            <a:off x="8005011" y="4448032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7D68C9-0BFB-4AA3-8361-C50695901DCF}"/>
              </a:ext>
            </a:extLst>
          </p:cNvPr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3CD3CBE0-8C3B-4E29-BAE7-0DE1EF9B6F3A}"/>
              </a:ext>
            </a:extLst>
          </p:cNvPr>
          <p:cNvSpPr txBox="1">
            <a:spLocks/>
          </p:cNvSpPr>
          <p:nvPr/>
        </p:nvSpPr>
        <p:spPr>
          <a:xfrm>
            <a:off x="4921878" y="2724285"/>
            <a:ext cx="3754760" cy="1981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D6E513-0CEF-4679-9F66-FCB830FDC26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F5212B-E610-438C-AE70-0A56C877934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5B2C97-F071-45BD-95BB-6F24BA344F8E}"/>
              </a:ext>
            </a:extLst>
          </p:cNvPr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B07283-18B5-4AFC-82DE-6B9D4509564D}"/>
              </a:ext>
            </a:extLst>
          </p:cNvPr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72F9F12-883B-420A-8C1A-6A7197AAB511}"/>
              </a:ext>
            </a:extLst>
          </p:cNvPr>
          <p:cNvSpPr/>
          <p:nvPr/>
        </p:nvSpPr>
        <p:spPr>
          <a:xfrm>
            <a:off x="7669198" y="4320649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title">
            <a:hlinkClick r:id="" action="ppaction://media"/>
            <a:extLst>
              <a:ext uri="{FF2B5EF4-FFF2-40B4-BE49-F238E27FC236}">
                <a16:creationId xmlns:a16="http://schemas.microsoft.com/office/drawing/2014/main" id="{5775CAB3-212E-4B30-BF38-C2250A9363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28" end="237.3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2901" y="-1200443"/>
            <a:ext cx="812800" cy="812800"/>
          </a:xfrm>
          <a:prstGeom prst="rect">
            <a:avLst/>
          </a:prstGeom>
        </p:spPr>
      </p:pic>
      <p:pic>
        <p:nvPicPr>
          <p:cNvPr id="32" name="2.Part5">
            <a:hlinkClick r:id="" action="ppaction://media"/>
            <a:extLst>
              <a:ext uri="{FF2B5EF4-FFF2-40B4-BE49-F238E27FC236}">
                <a16:creationId xmlns:a16="http://schemas.microsoft.com/office/drawing/2014/main" id="{0F2799FE-AA75-47EB-AFDB-8CD45F54D7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16" end="22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22146" y="-1221620"/>
            <a:ext cx="812800" cy="812800"/>
          </a:xfrm>
          <a:prstGeom prst="rect">
            <a:avLst/>
          </a:prstGeom>
        </p:spPr>
      </p:pic>
      <p:pic>
        <p:nvPicPr>
          <p:cNvPr id="33" name="3.Vocab...Story">
            <a:hlinkClick r:id="" action="ppaction://media"/>
            <a:extLst>
              <a:ext uri="{FF2B5EF4-FFF2-40B4-BE49-F238E27FC236}">
                <a16:creationId xmlns:a16="http://schemas.microsoft.com/office/drawing/2014/main" id="{E153BCD4-FC37-40F5-94A5-300C9106D7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252" end="209.666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46289" y="-1249109"/>
            <a:ext cx="812800" cy="8128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1EFE1BC-D2A2-43E1-94A7-95B40596B3DE}"/>
              </a:ext>
            </a:extLst>
          </p:cNvPr>
          <p:cNvSpPr txBox="1"/>
          <p:nvPr/>
        </p:nvSpPr>
        <p:spPr>
          <a:xfrm>
            <a:off x="150313" y="616807"/>
            <a:ext cx="8657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4. Wise Men Give Gifts to Jesus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3CD41B6-056A-43BB-8CBE-7B403A89A57E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70" y="2055164"/>
            <a:ext cx="1826227" cy="2203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27299BC-FF71-4BF5-A936-A5B3518F038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5" y="2021033"/>
            <a:ext cx="2291241" cy="32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5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7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2" grpId="0"/>
      <p:bldP spid="25" grpId="0"/>
      <p:bldP spid="27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6937" y="790068"/>
            <a:ext cx="8446285" cy="221790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Now when Jesus was born in Bethlehem of Judea in the days of King Herod,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behold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, wise men from the east came to Jerusalem, saying,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66937" y="2778099"/>
            <a:ext cx="8293885" cy="2217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“Where is he who is born King of the Jews? For we saw his star in the east and have come to worship him.” </a:t>
            </a:r>
            <a:r>
              <a:rPr lang="en-US" sz="2800" dirty="0"/>
              <a:t> </a:t>
            </a:r>
            <a:endParaRPr lang="en-US" sz="2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1.Now..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3" end="4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743" y="-1064566"/>
            <a:ext cx="812800" cy="812800"/>
          </a:xfrm>
          <a:prstGeom prst="rect">
            <a:avLst/>
          </a:prstGeom>
        </p:spPr>
      </p:pic>
      <p:pic>
        <p:nvPicPr>
          <p:cNvPr id="3" name="2.Where..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1" end="261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3143" y="-106484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DD966F-A5A7-4C31-96ED-A8C9BEBE7F3F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1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3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1559" y="988559"/>
            <a:ext cx="8399504" cy="17960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When King Herod heard it, he was troubled, and all Jerusalem with him.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9406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A64A41-12E0-478F-BC2C-96A620B21FBE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91559" y="2774684"/>
            <a:ext cx="8560826" cy="2538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Gathering together all the chief priests and scribes of the people, he asked them where the Christ would be born.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2" name="1.When..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4" end="34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541" y="-1080871"/>
            <a:ext cx="812800" cy="812800"/>
          </a:xfrm>
          <a:prstGeom prst="rect">
            <a:avLst/>
          </a:prstGeom>
        </p:spPr>
      </p:pic>
      <p:pic>
        <p:nvPicPr>
          <p:cNvPr id="3" name="2.Gathering..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2" end="29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2861" y="-10239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4" grpId="0" animBg="1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3539" y="2321085"/>
            <a:ext cx="8750461" cy="352016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‘You Bethlehem, land of Judah, are in no way least among the princes of Judah: for out of you shall come a governor, who shall shepherd my people, Israel.’” </a:t>
            </a:r>
            <a:endParaRPr lang="en-US" sz="1800" dirty="0">
              <a:effectLst/>
              <a:latin typeface="Times New Roman" charset="0"/>
              <a:ea typeface="ＭＳ 明朝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93539" y="608968"/>
            <a:ext cx="8408490" cy="2031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They said to him, “In Bethlehem of Judea, for this is written through the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prophet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, </a:t>
            </a:r>
            <a:endParaRPr lang="en-US" sz="1800" dirty="0">
              <a:latin typeface="Times New Roman" charset="0"/>
              <a:ea typeface="ＭＳ 明朝" charset="-12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" end="313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4129" y="-1171934"/>
            <a:ext cx="812800" cy="812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12" end="5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3116" y="-1171934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12A170-29BF-4C8F-8563-24C3EF8A8380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06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3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2702" y="452216"/>
            <a:ext cx="8787623" cy="20077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Then Herod secretly called the wise men, and learned from them exactly what time the star appeared. </a:t>
            </a:r>
            <a:endParaRPr lang="en-US" sz="1800" dirty="0">
              <a:effectLst/>
              <a:latin typeface="Times New Roman" charset="0"/>
              <a:ea typeface="ＭＳ 明朝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72819" y="2527328"/>
            <a:ext cx="8598361" cy="151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He sent them to Bethlehem, and said, “Go and search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diligently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for the young child. </a:t>
            </a:r>
            <a:endParaRPr lang="en-US" sz="1800" dirty="0">
              <a:latin typeface="Times New Roman" charset="0"/>
              <a:ea typeface="ＭＳ 明朝" charset="-128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287332" y="3908737"/>
            <a:ext cx="8692993" cy="1432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When you have found him, bring me word, so that I also may come and worship him.”</a:t>
            </a:r>
            <a:endParaRPr lang="en-US" sz="1800" dirty="0">
              <a:latin typeface="Times New Roman" charset="0"/>
              <a:ea typeface="ＭＳ 明朝" charset="-128"/>
            </a:endParaRPr>
          </a:p>
        </p:txBody>
      </p:sp>
      <p:pic>
        <p:nvPicPr>
          <p:cNvPr id="2" name="1.Then..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" end="17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552" y="-1130772"/>
            <a:ext cx="812800" cy="812800"/>
          </a:xfrm>
          <a:prstGeom prst="rect">
            <a:avLst/>
          </a:prstGeom>
        </p:spPr>
      </p:pic>
      <p:pic>
        <p:nvPicPr>
          <p:cNvPr id="3" name="2.HeSent..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0" end="3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1004" y="-971786"/>
            <a:ext cx="812800" cy="812800"/>
          </a:xfrm>
          <a:prstGeom prst="rect">
            <a:avLst/>
          </a:prstGeom>
        </p:spPr>
      </p:pic>
      <p:pic>
        <p:nvPicPr>
          <p:cNvPr id="5" name="3.WhenYou..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646" end="51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7428" y="-1084956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7CCB66-1EF7-4155-9EF4-1C0D39F13AA6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51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4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8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60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13" grpId="0" build="p"/>
      <p:bldP spid="15" grpId="0" build="p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D856D37-BE84-424B-9E97-497395FBA3DE}"/>
              </a:ext>
            </a:extLst>
          </p:cNvPr>
          <p:cNvSpPr txBox="1">
            <a:spLocks/>
          </p:cNvSpPr>
          <p:nvPr/>
        </p:nvSpPr>
        <p:spPr>
          <a:xfrm>
            <a:off x="519828" y="3518085"/>
            <a:ext cx="8104341" cy="1447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When they saw the star, they rejoiced with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exceedingly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great joy.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829" y="611672"/>
            <a:ext cx="8104341" cy="19379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They, having heard the king, went their way; and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behold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, the star, which they saw in the east, went before them, until it came and stood over where the young child was. 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2" name="1.They..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2" end="370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049" y="-928077"/>
            <a:ext cx="812800" cy="812800"/>
          </a:xfrm>
          <a:prstGeom prst="rect">
            <a:avLst/>
          </a:prstGeom>
        </p:spPr>
      </p:pic>
      <p:pic>
        <p:nvPicPr>
          <p:cNvPr id="3" name="2.WhenTheySaw..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00" end="422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9384" y="-1021273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D8DB6C-181C-4F7A-982A-DE7C57FEAA95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413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5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5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uiExpand="1" build="p"/>
      <p:bldP spid="4" grpId="0" uiExpand="1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44AE0B-3B83-4651-AFE4-E6ED339D2ECD}"/>
              </a:ext>
            </a:extLst>
          </p:cNvPr>
          <p:cNvSpPr txBox="1">
            <a:spLocks/>
          </p:cNvSpPr>
          <p:nvPr/>
        </p:nvSpPr>
        <p:spPr>
          <a:xfrm>
            <a:off x="519828" y="3250448"/>
            <a:ext cx="8104341" cy="1513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Opening their treasures, they offered to him gifts: gold,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frankincense,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and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myrrh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. 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829" y="987488"/>
            <a:ext cx="8104341" cy="19379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They came into the house and saw the young child with Mary, his mother, and they fell down and worshipped him.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0" end="940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7090" y="-928077"/>
            <a:ext cx="812800" cy="812800"/>
          </a:xfrm>
          <a:prstGeom prst="rect">
            <a:avLst/>
          </a:prstGeom>
        </p:spPr>
      </p:pic>
      <p:pic>
        <p:nvPicPr>
          <p:cNvPr id="3" name="2.Opening..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94" end="492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6807" y="-78953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A48EF7-72B6-4AF5-B600-117642451119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325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4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uiExpand="1" build="p"/>
      <p:bldP spid="4" grpId="0" uiExpand="1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829" y="954035"/>
            <a:ext cx="8104341" cy="26366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Being warned in a dream not to return to Herod, they went back to their own country another way.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7668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0" end="2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90614" y="-97555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E67E5E-EE36-4310-AA42-C4A5304DF696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65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prophet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091" y="2829524"/>
            <a:ext cx="262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charset="0"/>
                <a:ea typeface="ＭＳ 明朝" charset="-128"/>
                <a:cs typeface="Times New Roman" charset="0"/>
              </a:rPr>
              <a:t>(PR</a:t>
            </a:r>
            <a:r>
              <a:rPr lang="en-US" sz="4000" b="1" i="1" dirty="0">
                <a:solidFill>
                  <a:srgbClr val="FF0000"/>
                </a:solidFill>
                <a:latin typeface="Century Gothic" charset="0"/>
                <a:ea typeface="ＭＳ 明朝" charset="-128"/>
                <a:cs typeface="Times New Roman" charset="0"/>
              </a:rPr>
              <a:t>O</a:t>
            </a:r>
            <a:r>
              <a:rPr lang="en-US" sz="4000" i="1" dirty="0">
                <a:latin typeface="Century Gothic" charset="0"/>
                <a:ea typeface="ＭＳ 明朝" charset="-128"/>
                <a:cs typeface="Times New Roman" charset="0"/>
              </a:rPr>
              <a:t>PH -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252863" y="2783281"/>
            <a:ext cx="4255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 person who speaks for God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74664" y="2824250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Century Gothic" charset="0"/>
                <a:ea typeface="ＭＳ 明朝" charset="-128"/>
                <a:cs typeface="Times New Roman" charset="0"/>
              </a:rPr>
              <a:t>e</a:t>
            </a:r>
            <a:r>
              <a:rPr lang="en-US" sz="4000" i="1" dirty="0">
                <a:latin typeface="Century Gothic" charset="0"/>
                <a:ea typeface="ＭＳ 明朝" charset="-128"/>
                <a:cs typeface="Times New Roman" charset="0"/>
              </a:rPr>
              <a:t>t):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" end="255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9798" y="-124687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7308BA-63C2-4EB3-993E-DE6EE3224250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1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832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behold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7251" y="2914416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see!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1808899" y="2872722"/>
            <a:ext cx="1366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(b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3072323" y="2717225"/>
            <a:ext cx="2046124" cy="91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H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OLD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8" end="201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2323" y="-984782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C32F69-A8AA-45DC-8290-9C77206ADABD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3433" y="1360963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frankincense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1594" y="2809954"/>
            <a:ext cx="2310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(FR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ANK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995905" y="2597762"/>
            <a:ext cx="2073248" cy="91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ns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870853" y="3904004"/>
            <a:ext cx="7335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strong and sweet perfume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22495" y="2597762"/>
            <a:ext cx="1090997" cy="91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 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7" end="265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1594" y="-1176995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1F1F40-2DD7-4A59-8568-3B4F53EA8C93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/>
      <p:bldP spid="7" grpId="0"/>
      <p:bldP spid="9" grpId="0"/>
      <p:bldP spid="1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05103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diligently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1750" y="2918978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0050" y="2862920"/>
            <a:ext cx="159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L -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60132" y="2892809"/>
            <a:ext cx="174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g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nt -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539449" y="2875202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92" y="2905887"/>
            <a:ext cx="917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7" end="399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6649" y="-978538"/>
            <a:ext cx="812800" cy="812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0E7428-2F4A-486C-8D3B-780403F5D3F2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11" grpId="0"/>
      <p:bldP spid="13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exceedingly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4760" y="2976548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 -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489694" y="2775345"/>
            <a:ext cx="917239" cy="90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b="1" i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2445" y="3003545"/>
            <a:ext cx="1231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1161262" y="2923540"/>
            <a:ext cx="1263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92306" y="2753129"/>
            <a:ext cx="1268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ing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9" end="24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7139" y="-959413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311C24-0522-41C0-B74E-5C421C94FA86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/>
      <p:bldP spid="7" grpId="0"/>
      <p:bldP spid="9" grpId="0"/>
      <p:bldP spid="15" grpId="0"/>
      <p:bldP spid="16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597" y="1205181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myrrh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5071" y="2833985"/>
            <a:ext cx="248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(m</a:t>
            </a:r>
            <a:r>
              <a:rPr lang="en-US" sz="4000" b="1" i="1" dirty="0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yr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rh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039158" y="2833985"/>
            <a:ext cx="4254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an oil used at death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" end="299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4291" y="-1018930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B71C8C-F31F-497F-AB69-1750A3DF7F5A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/>
      <p:bldP spid="9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44280" y="3569026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 2:1-12   (WEB) </a:t>
            </a:r>
            <a:endParaRPr lang="en-US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2433" y="970408"/>
            <a:ext cx="83130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latin typeface="Century Gothic" charset="0"/>
                <a:ea typeface="ＭＳ 明朝" charset="-128"/>
                <a:cs typeface="Times New Roman" charset="0"/>
              </a:rPr>
              <a:t>Wise Men Give Gifts to Jesus</a:t>
            </a:r>
            <a:endParaRPr lang="en-US" sz="6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2" end="18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6418" y="-90840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A0799-FE76-4E65-B15A-07BC5C66E869}"/>
              </a:ext>
            </a:extLst>
          </p:cNvPr>
          <p:cNvSpPr/>
          <p:nvPr/>
        </p:nvSpPr>
        <p:spPr>
          <a:xfrm>
            <a:off x="8313028" y="4447657"/>
            <a:ext cx="478035" cy="70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83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4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80124</TotalTime>
  <Words>403</Words>
  <Application>Microsoft Macintosh PowerPoint</Application>
  <PresentationFormat>On-screen Show (16:10)</PresentationFormat>
  <Paragraphs>49</Paragraphs>
  <Slides>16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明朝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341</cp:revision>
  <dcterms:created xsi:type="dcterms:W3CDTF">2017-01-10T01:35:56Z</dcterms:created>
  <dcterms:modified xsi:type="dcterms:W3CDTF">2018-03-13T02:06:01Z</dcterms:modified>
</cp:coreProperties>
</file>