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323" r:id="rId2"/>
    <p:sldId id="258" r:id="rId3"/>
    <p:sldId id="384" r:id="rId4"/>
    <p:sldId id="385" r:id="rId5"/>
    <p:sldId id="386" r:id="rId6"/>
    <p:sldId id="387" r:id="rId7"/>
    <p:sldId id="451" r:id="rId8"/>
    <p:sldId id="388" r:id="rId9"/>
    <p:sldId id="389" r:id="rId10"/>
    <p:sldId id="390" r:id="rId11"/>
    <p:sldId id="391" r:id="rId12"/>
    <p:sldId id="392" r:id="rId13"/>
    <p:sldId id="393" r:id="rId14"/>
    <p:sldId id="394" r:id="rId15"/>
    <p:sldId id="395" r:id="rId16"/>
    <p:sldId id="396" r:id="rId17"/>
    <p:sldId id="397" r:id="rId18"/>
    <p:sldId id="398" r:id="rId19"/>
    <p:sldId id="399" r:id="rId20"/>
    <p:sldId id="400" r:id="rId21"/>
    <p:sldId id="401" r:id="rId22"/>
    <p:sldId id="402" r:id="rId23"/>
    <p:sldId id="403" r:id="rId24"/>
    <p:sldId id="404" r:id="rId25"/>
    <p:sldId id="405" r:id="rId26"/>
    <p:sldId id="406" r:id="rId27"/>
    <p:sldId id="407" r:id="rId28"/>
    <p:sldId id="434" r:id="rId29"/>
    <p:sldId id="435" r:id="rId30"/>
    <p:sldId id="436" r:id="rId31"/>
    <p:sldId id="437" r:id="rId32"/>
    <p:sldId id="438" r:id="rId33"/>
    <p:sldId id="295" r:id="rId34"/>
    <p:sldId id="296" r:id="rId35"/>
    <p:sldId id="297" r:id="rId36"/>
    <p:sldId id="439" r:id="rId37"/>
    <p:sldId id="279" r:id="rId38"/>
    <p:sldId id="301" r:id="rId39"/>
    <p:sldId id="362" r:id="rId40"/>
    <p:sldId id="409" r:id="rId41"/>
    <p:sldId id="410" r:id="rId42"/>
    <p:sldId id="411" r:id="rId43"/>
    <p:sldId id="412" r:id="rId44"/>
    <p:sldId id="413" r:id="rId45"/>
    <p:sldId id="414" r:id="rId46"/>
    <p:sldId id="415" r:id="rId47"/>
    <p:sldId id="416" r:id="rId48"/>
    <p:sldId id="417" r:id="rId49"/>
    <p:sldId id="440" r:id="rId50"/>
    <p:sldId id="441" r:id="rId51"/>
    <p:sldId id="442" r:id="rId52"/>
    <p:sldId id="418" r:id="rId53"/>
    <p:sldId id="419" r:id="rId54"/>
    <p:sldId id="420" r:id="rId55"/>
    <p:sldId id="450" r:id="rId56"/>
    <p:sldId id="443" r:id="rId57"/>
    <p:sldId id="421" r:id="rId58"/>
    <p:sldId id="422" r:id="rId59"/>
    <p:sldId id="426" r:id="rId60"/>
    <p:sldId id="425" r:id="rId61"/>
    <p:sldId id="433" r:id="rId62"/>
    <p:sldId id="444" r:id="rId63"/>
    <p:sldId id="445" r:id="rId64"/>
    <p:sldId id="427" r:id="rId65"/>
    <p:sldId id="428" r:id="rId66"/>
    <p:sldId id="446" r:id="rId67"/>
    <p:sldId id="452" r:id="rId68"/>
    <p:sldId id="429" r:id="rId69"/>
    <p:sldId id="447" r:id="rId70"/>
    <p:sldId id="448" r:id="rId71"/>
    <p:sldId id="449" r:id="rId72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EC1414"/>
    <a:srgbClr val="ED7D31"/>
    <a:srgbClr val="C507F9"/>
    <a:srgbClr val="990000"/>
    <a:srgbClr val="1506D4"/>
    <a:srgbClr val="FE9202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850" autoAdjust="0"/>
    <p:restoredTop sz="94280" autoAdjust="0"/>
  </p:normalViewPr>
  <p:slideViewPr>
    <p:cSldViewPr snapToGrid="0">
      <p:cViewPr varScale="1">
        <p:scale>
          <a:sx n="92" d="100"/>
          <a:sy n="92" d="100"/>
        </p:scale>
        <p:origin x="184" y="1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040380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52859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42299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74296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7993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34518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8/20/18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273821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8/20/18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01314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8/20/18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688659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10864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4518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8/20/18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748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6.mp3"/><Relationship Id="rId7" Type="http://schemas.openxmlformats.org/officeDocument/2006/relationships/slideLayout" Target="../slideLayouts/slideLayout2.xml"/><Relationship Id="rId2" Type="http://schemas.microsoft.com/office/2007/relationships/media" Target="../media/media35.mp3"/><Relationship Id="rId1" Type="http://schemas.openxmlformats.org/officeDocument/2006/relationships/audio" Target="NULL" TargetMode="External"/><Relationship Id="rId6" Type="http://schemas.openxmlformats.org/officeDocument/2006/relationships/audio" Target="../media/media37.m4a"/><Relationship Id="rId5" Type="http://schemas.microsoft.com/office/2007/relationships/media" Target="../media/media37.m4a"/><Relationship Id="rId4" Type="http://schemas.openxmlformats.org/officeDocument/2006/relationships/audio" Target="../media/media36.mp3"/><Relationship Id="rId9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6.mp3"/><Relationship Id="rId7" Type="http://schemas.openxmlformats.org/officeDocument/2006/relationships/slideLayout" Target="../slideLayouts/slideLayout2.xml"/><Relationship Id="rId2" Type="http://schemas.microsoft.com/office/2007/relationships/media" Target="../media/media35.mp3"/><Relationship Id="rId1" Type="http://schemas.openxmlformats.org/officeDocument/2006/relationships/audio" Target="NULL" TargetMode="External"/><Relationship Id="rId6" Type="http://schemas.openxmlformats.org/officeDocument/2006/relationships/audio" Target="../media/media38.m4a"/><Relationship Id="rId5" Type="http://schemas.microsoft.com/office/2007/relationships/media" Target="../media/media38.m4a"/><Relationship Id="rId4" Type="http://schemas.openxmlformats.org/officeDocument/2006/relationships/audio" Target="../media/media36.mp3"/><Relationship Id="rId9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4" Type="http://schemas.openxmlformats.org/officeDocument/2006/relationships/image" Target="../media/image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4" Type="http://schemas.openxmlformats.org/officeDocument/2006/relationships/image" Target="../media/image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4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E4CA0AB-CE73-1148-BA9C-60903F43E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1950" y="3267871"/>
            <a:ext cx="2022668" cy="10228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5310055" y="2024649"/>
            <a:ext cx="3833945" cy="2947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>
                <a:latin typeface="Century Gothic" panose="020B0502020202020204" pitchFamily="34" charset="0"/>
              </a:rPr>
              <a:t>Story in Easy Read English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entury Gothic" panose="020B0502020202020204" pitchFamily="34" charset="0"/>
              </a:rPr>
              <a:t>Questions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entury Gothic" panose="020B0502020202020204" pitchFamily="34" charset="0"/>
              </a:rPr>
              <a:t>Story in Phrases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70827" y="1791484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-289134" y="415934"/>
            <a:ext cx="2998724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Part 4</a:t>
            </a: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234176" y="1852100"/>
            <a:ext cx="8729715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AFBE8FEA-DA2C-594A-A81B-12FC0C7967F9}"/>
              </a:ext>
            </a:extLst>
          </p:cNvPr>
          <p:cNvSpPr/>
          <p:nvPr/>
        </p:nvSpPr>
        <p:spPr>
          <a:xfrm>
            <a:off x="7628574" y="5939659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../SpellingRule_S_or_ES.jpeg">
            <a:extLst>
              <a:ext uri="{FF2B5EF4-FFF2-40B4-BE49-F238E27FC236}">
                <a16:creationId xmlns:a16="http://schemas.microsoft.com/office/drawing/2014/main" id="{0032A6F7-BD93-498A-8E42-389A9B759FD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04" y="1990538"/>
            <a:ext cx="2542889" cy="3309883"/>
          </a:xfrm>
          <a:prstGeom prst="rect">
            <a:avLst/>
          </a:prstGeom>
          <a:noFill/>
          <a:ln w="25400">
            <a:solidFill>
              <a:sysClr val="windowText" lastClr="000000"/>
            </a:solidFill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358E7F-4815-B74F-9AEA-3121E15930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9352" y="-840362"/>
            <a:ext cx="812800" cy="812800"/>
          </a:xfrm>
          <a:prstGeom prst="rect">
            <a:avLst/>
          </a:prstGeom>
        </p:spPr>
      </p:pic>
      <p:sp>
        <p:nvSpPr>
          <p:cNvPr id="17" name="Text Box 4">
            <a:extLst>
              <a:ext uri="{FF2B5EF4-FFF2-40B4-BE49-F238E27FC236}">
                <a16:creationId xmlns:a16="http://schemas.microsoft.com/office/drawing/2014/main" id="{2585E6F5-A91E-BF48-B049-92612D430A3B}"/>
              </a:ext>
            </a:extLst>
          </p:cNvPr>
          <p:cNvSpPr txBox="1"/>
          <p:nvPr/>
        </p:nvSpPr>
        <p:spPr>
          <a:xfrm>
            <a:off x="4020583" y="3521375"/>
            <a:ext cx="1144905" cy="796925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You cheated!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90B5D6-B74B-FF42-A53A-10A5400E8C09}"/>
              </a:ext>
            </a:extLst>
          </p:cNvPr>
          <p:cNvSpPr txBox="1"/>
          <p:nvPr/>
        </p:nvSpPr>
        <p:spPr>
          <a:xfrm>
            <a:off x="2936053" y="492703"/>
            <a:ext cx="847056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b="1" dirty="0">
                <a:latin typeface="Century Gothic" panose="020B0502020202020204" pitchFamily="34" charset="0"/>
              </a:rPr>
              <a:t>46. First, the Bad News</a:t>
            </a:r>
          </a:p>
          <a:p>
            <a:r>
              <a:rPr lang="en-US" sz="4300" b="1" dirty="0">
                <a:latin typeface="Century Gothic" panose="020B0502020202020204" pitchFamily="34" charset="0"/>
              </a:rPr>
              <a:t> – Sin Separates</a:t>
            </a:r>
            <a:endParaRPr lang="en-US" sz="4300" spc="-15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7648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3" grpId="0" animBg="1"/>
      <p:bldP spid="15" grpId="0"/>
      <p:bldP spid="18" grpId="0" animBg="1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53667" y="1592845"/>
            <a:ext cx="7036666" cy="3141087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Have you ever: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9DCAFCC-FB8D-524D-87CB-E17194FD96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129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1301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61370" y="1861831"/>
            <a:ext cx="7421260" cy="1273943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* lied to a friend?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17CBEB-0363-B548-A183-13E80413D5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129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262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46170" y="1599239"/>
            <a:ext cx="7014657" cy="228000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* hurt a sister or brother?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6DDBC0D-A067-9645-9590-C2D293D82D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129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9297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41857" y="1424975"/>
            <a:ext cx="7881187" cy="2433347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* disobeyed your parents?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0C3FD41-1C51-4448-894F-226AA9F57B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400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4041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90016" y="1443985"/>
            <a:ext cx="7164220" cy="2299533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* yelled out mean words?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1CDA3A2-9C82-1C4D-8029-17EB26135E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5910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46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31406" y="1466287"/>
            <a:ext cx="7881187" cy="211105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These wrongs are called sin.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19A4386-8B5B-1045-8010-78B61847CE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30897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1099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42918" y="1488590"/>
            <a:ext cx="7881187" cy="1910746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In the book of Romans we read,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EA64D83-A67D-234D-B7E9-88C78D9452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10371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92456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13678" y="1248937"/>
            <a:ext cx="7794703" cy="257986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“There is no one who does good, not even one.” 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80D2596-5222-1A4B-94E2-9640BD49A4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129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0875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55153" y="1247868"/>
            <a:ext cx="7609345" cy="220246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And, “We all fall short of the glory of God.”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A61EA6D-A71F-CF4D-9D1E-099694B500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129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131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14528" y="1247868"/>
            <a:ext cx="7639707" cy="220246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That means when we are selfish, we disappoint our perfect Father in heaven. 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4AEAB87-5E62-6046-9269-CFBBDC3E37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374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192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80814" y="1358535"/>
            <a:ext cx="7507825" cy="316885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Jesus told the people about his heavenly Father.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333AFB4-214E-DC4B-B6D2-D9AE6F9FB2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129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2139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95238" y="1682496"/>
            <a:ext cx="7353524" cy="321604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The bad news gets worse.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20D8AF1-8E25-F947-B476-6CC4E2C17B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547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908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95279" y="1668485"/>
            <a:ext cx="6405137" cy="220246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The whole world is in trouble because of sin.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0F60588-A62A-0345-88BD-31D63F76CC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16216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91621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69494" y="1782450"/>
            <a:ext cx="6592477" cy="220246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Now, we have a huge, awful, ugly problem.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C6C9D84-32F8-2440-9F74-A1F1D7279D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129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972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69494" y="1782450"/>
            <a:ext cx="6592477" cy="220246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God is holy.  He can’t even look on sin.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118632-5277-D84E-99D0-97F1396094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6694" y="-18039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2578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96957" y="1502538"/>
            <a:ext cx="8426087" cy="223024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Our sin separates us from God.</a:t>
            </a:r>
            <a:endParaRPr lang="en-US" sz="4400" b="1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B2F87FC-F4C3-9A43-8AB6-26B8430E60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11765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9625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9863" y="1768561"/>
            <a:ext cx="7984273" cy="223024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It’s like a warm, sweet friendship has been broken.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92C67F-3E66-A84F-B3E4-48D9CAEC65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982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075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9863" y="1281232"/>
            <a:ext cx="7984273" cy="122223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We’ve hurt God.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B0F4DD3-9DB6-664C-92BF-E53EA04C2C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71078"/>
            <a:ext cx="812800" cy="812800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24775BC-6160-DC46-8EDC-BBA86FD8589E}"/>
              </a:ext>
            </a:extLst>
          </p:cNvPr>
          <p:cNvSpPr txBox="1">
            <a:spLocks/>
          </p:cNvSpPr>
          <p:nvPr/>
        </p:nvSpPr>
        <p:spPr>
          <a:xfrm>
            <a:off x="579863" y="3100959"/>
            <a:ext cx="7984273" cy="12222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400" dirty="0">
                <a:latin typeface="Century Gothic" panose="020B0502020202020204" pitchFamily="34" charset="0"/>
              </a:rPr>
              <a:t>We need to start fresh.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5259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10" grpId="0" animBg="1"/>
      <p:bldP spid="11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0619" y="1407352"/>
            <a:ext cx="8683381" cy="1231117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We need a whole, new heart.</a:t>
            </a:r>
            <a:r>
              <a:rPr lang="en-US" sz="4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AB2B4E-88EE-5A47-B493-7509CE96E8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802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25280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0619" y="1264732"/>
            <a:ext cx="8222760" cy="205493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What can we do to be made clean?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1C9328-3282-B042-935C-853F9EBF5B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1058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2474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0619" y="1981749"/>
            <a:ext cx="8222760" cy="1231117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Will God forgive us?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7400B44-D0D8-EF4E-B52C-754D92F82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0067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4795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2512" y="1338282"/>
            <a:ext cx="7518976" cy="3090801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He said that God loves everyone.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47807C2-8857-8F4B-AC01-B0ED9D5FC6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88" y="-9534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305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0619" y="1981749"/>
            <a:ext cx="8222760" cy="1231117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Will God punish us?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3EA22A7-DBDE-4546-8F33-2CAE7BD581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1004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7201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0619" y="1981749"/>
            <a:ext cx="8222760" cy="1231117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Will we go to hell?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A610969-18AE-BC4A-885B-0AA7801160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0067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9086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0619" y="1981749"/>
            <a:ext cx="8222760" cy="1231117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Jesus, help us!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6655F55-B90D-104F-B9CD-428475A151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0067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322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971018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Question 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41679" y="2138734"/>
            <a:ext cx="7739153" cy="1990192"/>
          </a:xfrm>
        </p:spPr>
        <p:txBody>
          <a:bodyPr>
            <a:no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What is the bad news?  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How bad is it?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879093-F9DD-F34B-BAE3-EC80F5AD4E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3317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6566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895005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Question 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9810" y="2359521"/>
            <a:ext cx="7764379" cy="1907781"/>
          </a:xfrm>
        </p:spPr>
        <p:txBody>
          <a:bodyPr>
            <a:no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How does our sin affect God? Ourselves?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F7E2FBD-C5CA-D540-8247-1159752096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7674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4154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103697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Question 3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66262" y="2270230"/>
            <a:ext cx="7038749" cy="1944436"/>
          </a:xfrm>
        </p:spPr>
        <p:txBody>
          <a:bodyPr>
            <a:no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What are some common sins that kids do?</a:t>
            </a:r>
          </a:p>
        </p:txBody>
      </p:sp>
      <p:pic>
        <p:nvPicPr>
          <p:cNvPr id="2" name="Q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32.9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62794" y="4907988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10576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Q-3">
            <a:hlinkClick r:id="" action="ppaction://media"/>
            <a:extLst>
              <a:ext uri="{FF2B5EF4-FFF2-40B4-BE49-F238E27FC236}">
                <a16:creationId xmlns:a16="http://schemas.microsoft.com/office/drawing/2014/main" id="{B1DBE481-4BE9-4289-A8CB-E6954EA897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6662" y="670925"/>
            <a:ext cx="609600" cy="609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CFB2FE-FF61-4081-A0AC-A824F5DC48DA}"/>
              </a:ext>
            </a:extLst>
          </p:cNvPr>
          <p:cNvSpPr/>
          <p:nvPr/>
        </p:nvSpPr>
        <p:spPr>
          <a:xfrm>
            <a:off x="44280" y="604636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4D031B7-227C-3942-AC46-16A42E74372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110089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1387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280" y="917928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Question 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66262" y="2075280"/>
            <a:ext cx="7038749" cy="1944436"/>
          </a:xfrm>
        </p:spPr>
        <p:txBody>
          <a:bodyPr>
            <a:no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Ask yourself, “What sins do I struggle with?  What can I do to stop myself?"</a:t>
            </a:r>
          </a:p>
        </p:txBody>
      </p:sp>
      <p:pic>
        <p:nvPicPr>
          <p:cNvPr id="2" name="Q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32.9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62794" y="4907988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10576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Q-3">
            <a:hlinkClick r:id="" action="ppaction://media"/>
            <a:extLst>
              <a:ext uri="{FF2B5EF4-FFF2-40B4-BE49-F238E27FC236}">
                <a16:creationId xmlns:a16="http://schemas.microsoft.com/office/drawing/2014/main" id="{B1DBE481-4BE9-4289-A8CB-E6954EA897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6662" y="670925"/>
            <a:ext cx="609600" cy="609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CFB2FE-FF61-4081-A0AC-A824F5DC48DA}"/>
              </a:ext>
            </a:extLst>
          </p:cNvPr>
          <p:cNvSpPr/>
          <p:nvPr/>
        </p:nvSpPr>
        <p:spPr>
          <a:xfrm>
            <a:off x="44280" y="604636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A57F0D2-8902-3347-88EC-318411AB9B2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11487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6209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2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10038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Prayer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95577" y="1704210"/>
            <a:ext cx="7616283" cy="353686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dirty="0">
                <a:latin typeface="Century Gothic" panose="020B0502020202020204" pitchFamily="34" charset="0"/>
              </a:rPr>
              <a:t>Dear Lord,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dirty="0">
                <a:latin typeface="Century Gothic" panose="020B0502020202020204" pitchFamily="34" charset="0"/>
              </a:rPr>
              <a:t>I know I have a sin problem.  It seems that every time I try to stop sinning, I do it again.  Can you help me?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dirty="0">
                <a:latin typeface="Century Gothic" panose="020B0502020202020204" pitchFamily="34" charset="0"/>
              </a:rPr>
              <a:t>Thank you.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dirty="0">
                <a:latin typeface="Century Gothic" panose="020B0502020202020204" pitchFamily="34" charset="0"/>
              </a:rPr>
              <a:t>Amen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377127-9848-4BE2-83AC-0C0FE4507201}"/>
              </a:ext>
            </a:extLst>
          </p:cNvPr>
          <p:cNvSpPr/>
          <p:nvPr/>
        </p:nvSpPr>
        <p:spPr>
          <a:xfrm>
            <a:off x="8500348" y="10935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E97AF94-B206-B145-BBA6-C9B61B2C9E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13795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4581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0" y="3290130"/>
            <a:ext cx="91440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Phrased for Fluency</a:t>
            </a:r>
            <a:endParaRPr lang="en-US" sz="8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999652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latin typeface="Century Gothic" panose="020B0502020202020204" pitchFamily="34" charset="0"/>
              </a:rPr>
              <a:t>First, the Bad News -</a:t>
            </a:r>
            <a:br>
              <a:rPr lang="en-US" sz="6600" b="1" dirty="0">
                <a:latin typeface="Century Gothic" panose="020B0502020202020204" pitchFamily="34" charset="0"/>
              </a:rPr>
            </a:br>
            <a:r>
              <a:rPr lang="en-US" sz="6600" b="1" dirty="0">
                <a:latin typeface="Century Gothic" panose="020B0502020202020204" pitchFamily="34" charset="0"/>
              </a:rPr>
              <a:t>Sin Separates</a:t>
            </a:r>
            <a:endParaRPr lang="en-US" sz="6600" dirty="0">
              <a:latin typeface="Century Gothic" panose="020B0502020202020204" pitchFamily="34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3E51A2E-134E-994D-8105-EB010C3AF0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13E9ADF-AAC0-D24B-B9D0-771140D6BB4B}"/>
              </a:ext>
            </a:extLst>
          </p:cNvPr>
          <p:cNvSpPr/>
          <p:nvPr/>
        </p:nvSpPr>
        <p:spPr>
          <a:xfrm>
            <a:off x="8275191" y="-1035679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9628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13" grpId="0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23113" y="1056518"/>
            <a:ext cx="2096483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Jesus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1023113" y="2200305"/>
            <a:ext cx="6772654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about      his heavenly Father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32D861-CC11-47EF-A62A-B4083629E92E}"/>
              </a:ext>
            </a:extLst>
          </p:cNvPr>
          <p:cNvSpPr/>
          <p:nvPr/>
        </p:nvSpPr>
        <p:spPr>
          <a:xfrm>
            <a:off x="3438145" y="1003747"/>
            <a:ext cx="3913631" cy="817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Century Gothic" panose="020B0502020202020204" pitchFamily="34" charset="0"/>
              </a:rPr>
              <a:t>told the people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777AD3-E9E0-CB40-AEBE-8C1C25A1BEC3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90C915E-F55B-3843-9D6E-1A88CC1B6F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739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5" grpId="0" uiExpand="1" build="p"/>
      <p:bldP spid="6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68089" y="1287114"/>
            <a:ext cx="7807822" cy="212397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He wants us to be together with him forever.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D8D21F0-DDEA-9A4D-883A-7CE0BD0D2B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644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0151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32047" y="1106621"/>
            <a:ext cx="3013934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He said that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4980877" y="1106621"/>
            <a:ext cx="2631075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God loves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1532047" y="2430318"/>
            <a:ext cx="3688527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everyone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F226FC-F435-FD4A-811A-1C0F96C05DE7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9E2BFC7-CF0E-0D45-9FB4-AC3D857699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4326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5" grpId="0" uiExpand="1" build="p"/>
      <p:bldP spid="12" grpId="0" uiExpand="1" build="p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99999" y="1660942"/>
            <a:ext cx="3584320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He wants us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4358410" y="1637092"/>
            <a:ext cx="4608089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to be together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AE05F6-228F-CF41-B1BB-72F21D3B652E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2310F7-3C10-4EBF-8DD6-0A74AF183EDF}"/>
              </a:ext>
            </a:extLst>
          </p:cNvPr>
          <p:cNvSpPr txBox="1"/>
          <p:nvPr/>
        </p:nvSpPr>
        <p:spPr>
          <a:xfrm>
            <a:off x="609727" y="2909865"/>
            <a:ext cx="2791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entury Gothic" panose="020B0502020202020204" pitchFamily="34" charset="0"/>
              </a:rPr>
              <a:t>with him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94EB91-A350-4CED-8388-683F665AA18D}"/>
              </a:ext>
            </a:extLst>
          </p:cNvPr>
          <p:cNvSpPr txBox="1"/>
          <p:nvPr/>
        </p:nvSpPr>
        <p:spPr>
          <a:xfrm>
            <a:off x="4572000" y="2833650"/>
            <a:ext cx="2121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entury Gothic" panose="020B0502020202020204" pitchFamily="34" charset="0"/>
              </a:rPr>
              <a:t>forever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endParaRPr lang="en-US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D53075E-4F79-5B4D-B46E-5A7B2F3A10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1185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7" grpId="0" animBg="1"/>
      <p:bldP spid="3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2558383" y="2041694"/>
            <a:ext cx="4840034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That means you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!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CE0689-8DE3-1B43-871F-5AEEC16A9F15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0BE5A77-7A6F-0C4E-B436-72175240C6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6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07979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 uiExpand="1" build="p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79148" y="1541596"/>
            <a:ext cx="2554034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But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3598111" y="1541596"/>
            <a:ext cx="5518835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there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'</a:t>
            </a:r>
            <a:r>
              <a:rPr lang="en-US" sz="3600" dirty="0">
                <a:latin typeface="Century Gothic" panose="020B0502020202020204" pitchFamily="34" charset="0"/>
              </a:rPr>
              <a:t>s a problem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1F4C00-0E9B-CB4A-9879-9411C433FDB1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3E606D-2352-D340-BEEE-8C13DA7E2F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602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14" grpId="0" uiExpand="1" build="p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76560" y="1646038"/>
            <a:ext cx="4154979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Our hearts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4743859" y="1597211"/>
            <a:ext cx="3611247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are not clean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A96D8E-4DEA-A04C-AB34-B5FFD2D7D5D4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B17116-29F8-B442-B774-C9F250F403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6322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14" grpId="0" uiExpand="1" build="p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9745" y="1529273"/>
            <a:ext cx="4291584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We don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’</a:t>
            </a:r>
            <a:r>
              <a:rPr lang="en-US" sz="3600" dirty="0">
                <a:latin typeface="Century Gothic" panose="020B0502020202020204" pitchFamily="34" charset="0"/>
              </a:rPr>
              <a:t>t  always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5696945" y="1529273"/>
            <a:ext cx="3561864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obey God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E1B137-DFFE-DE44-802D-7D1ECEC77CBF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E3FF8B1-4B29-6244-9653-F4FDA62057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9428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14" grpId="0" uiExpand="1" build="p"/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38912" y="1578891"/>
            <a:ext cx="2734594" cy="84025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Sometimes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4441927" y="1578891"/>
            <a:ext cx="3684148" cy="7723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we don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'</a:t>
            </a:r>
            <a:r>
              <a:rPr lang="en-US" sz="36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4572000" y="2742281"/>
            <a:ext cx="1992805" cy="7723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obey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!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2082DD-79B2-0F4C-B17D-F9DE9B41ACE2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63BFAC-A825-4987-A72C-6D7768E67E11}"/>
              </a:ext>
            </a:extLst>
          </p:cNvPr>
          <p:cNvSpPr txBox="1"/>
          <p:nvPr/>
        </p:nvSpPr>
        <p:spPr>
          <a:xfrm>
            <a:off x="438912" y="2972685"/>
            <a:ext cx="3169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entury Gothic" panose="020B0502020202020204" pitchFamily="34" charset="0"/>
              </a:rPr>
              <a:t>even want to</a:t>
            </a:r>
            <a:endParaRPr lang="en-US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0A6CC3-5B2E-E745-B5F7-1373E782D0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6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0704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14" grpId="0" uiExpand="1" build="p"/>
      <p:bldP spid="9" grpId="0" animBg="1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11818" y="1892632"/>
            <a:ext cx="4120364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Have you ever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4716016" y="1879004"/>
            <a:ext cx="2894120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F1D252-9432-4F43-802F-17DD3074C285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F2F57C8-C3C3-3544-A575-5BA7D74FEA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6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18745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55286" y="1711830"/>
            <a:ext cx="1658035" cy="142810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* </a:t>
            </a:r>
            <a:r>
              <a:rPr lang="en-US" sz="3600" dirty="0">
                <a:latin typeface="Century Gothic" panose="020B0502020202020204" pitchFamily="34" charset="0"/>
              </a:rPr>
              <a:t>lied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3306107" y="1711830"/>
            <a:ext cx="1658035" cy="7812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to a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3E2B93-7E9A-6D44-AFCE-776D001910B3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E6244B-FDC6-4371-821E-1A19D69559E8}"/>
              </a:ext>
            </a:extLst>
          </p:cNvPr>
          <p:cNvSpPr txBox="1"/>
          <p:nvPr/>
        </p:nvSpPr>
        <p:spPr>
          <a:xfrm>
            <a:off x="5369898" y="1914186"/>
            <a:ext cx="2718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entury Gothic" panose="020B0502020202020204" pitchFamily="34" charset="0"/>
              </a:rPr>
              <a:t>friend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?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029FE91-DF18-2D4B-86A8-F9F6F9A8BB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6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4882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7" grpId="0" animBg="1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55286" y="1711830"/>
            <a:ext cx="1658035" cy="142810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* </a:t>
            </a:r>
            <a:r>
              <a:rPr lang="en-US" sz="3600" dirty="0">
                <a:latin typeface="Century Gothic" panose="020B0502020202020204" pitchFamily="34" charset="0"/>
              </a:rPr>
              <a:t>hurt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3157729" y="1711830"/>
            <a:ext cx="1806414" cy="7812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a sister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3E2B93-7E9A-6D44-AFCE-776D001910B3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E6244B-FDC6-4371-821E-1A19D69559E8}"/>
              </a:ext>
            </a:extLst>
          </p:cNvPr>
          <p:cNvSpPr txBox="1"/>
          <p:nvPr/>
        </p:nvSpPr>
        <p:spPr>
          <a:xfrm>
            <a:off x="5628966" y="1914186"/>
            <a:ext cx="2718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entury Gothic" panose="020B0502020202020204" pitchFamily="34" charset="0"/>
              </a:rPr>
              <a:t>or brother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?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EB271C-B383-9348-B24A-2F8321A15F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6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0309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7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04465" y="1672324"/>
            <a:ext cx="7684174" cy="1211358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That means you! 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DBFFAF4-D46D-C241-BBF2-3B87B6C2B7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129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1353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96218" y="1711830"/>
            <a:ext cx="3048418" cy="142810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* </a:t>
            </a:r>
            <a:r>
              <a:rPr lang="en-US" sz="3600" dirty="0">
                <a:latin typeface="Century Gothic" panose="020B0502020202020204" pitchFamily="34" charset="0"/>
              </a:rPr>
              <a:t>disobeyed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3E2B93-7E9A-6D44-AFCE-776D001910B3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E6244B-FDC6-4371-821E-1A19D69559E8}"/>
              </a:ext>
            </a:extLst>
          </p:cNvPr>
          <p:cNvSpPr txBox="1"/>
          <p:nvPr/>
        </p:nvSpPr>
        <p:spPr>
          <a:xfrm>
            <a:off x="4846426" y="1914186"/>
            <a:ext cx="3279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entury Gothic" panose="020B0502020202020204" pitchFamily="34" charset="0"/>
              </a:rPr>
              <a:t>your parents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?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0B27061-DAF1-9542-A9D9-1160FB2C3C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6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364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7" grpId="0" animBg="1"/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96218" y="1711830"/>
            <a:ext cx="2786241" cy="142810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* </a:t>
            </a:r>
            <a:r>
              <a:rPr lang="en-US" sz="3600" dirty="0">
                <a:latin typeface="Century Gothic" panose="020B0502020202020204" pitchFamily="34" charset="0"/>
              </a:rPr>
              <a:t>yelled out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3E2B93-7E9A-6D44-AFCE-776D001910B3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E6244B-FDC6-4371-821E-1A19D69559E8}"/>
              </a:ext>
            </a:extLst>
          </p:cNvPr>
          <p:cNvSpPr txBox="1"/>
          <p:nvPr/>
        </p:nvSpPr>
        <p:spPr>
          <a:xfrm>
            <a:off x="4846426" y="1914186"/>
            <a:ext cx="3279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entury Gothic" panose="020B0502020202020204" pitchFamily="34" charset="0"/>
              </a:rPr>
              <a:t>mean words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?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C7B9947-4DCD-5041-AC62-937ACA0D9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6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99646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7" grpId="0" animBg="1"/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84480" y="1780610"/>
            <a:ext cx="3304032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These wrongs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3710432" y="1780610"/>
            <a:ext cx="2641600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are called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35E79C2F-CBE2-4181-8420-3BC8C788FF06}"/>
              </a:ext>
            </a:extLst>
          </p:cNvPr>
          <p:cNvSpPr txBox="1">
            <a:spLocks/>
          </p:cNvSpPr>
          <p:nvPr/>
        </p:nvSpPr>
        <p:spPr>
          <a:xfrm>
            <a:off x="6473952" y="1780610"/>
            <a:ext cx="1376038" cy="8668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sin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9F87EB-E02D-ED4C-8915-40CB62A65962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770E1D3-EA7A-1B41-A21B-F98B155517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6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3733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7" grpId="0" uiExpand="1" build="p"/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87552" y="1536306"/>
            <a:ext cx="3977897" cy="932155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In the book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4255008" y="1536306"/>
            <a:ext cx="2938272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of Romans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B9B257-D2B9-5B40-98E3-05034411038F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B80465-F920-4D01-AB44-F569F4370C0C}"/>
              </a:ext>
            </a:extLst>
          </p:cNvPr>
          <p:cNvSpPr txBox="1"/>
          <p:nvPr/>
        </p:nvSpPr>
        <p:spPr>
          <a:xfrm>
            <a:off x="1267968" y="3027572"/>
            <a:ext cx="3169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we read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endParaRPr lang="en-US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6FD815D-6AFC-7D42-AC4A-6DC8A3AE06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6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3820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uiExpand="1" build="p"/>
      <p:bldP spid="14" grpId="0" uiExpand="1" build="p"/>
      <p:bldP spid="7" grpId="0" animBg="1"/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263827" y="1171877"/>
            <a:ext cx="4422392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who does good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</a:p>
        </p:txBody>
      </p:sp>
      <p:sp>
        <p:nvSpPr>
          <p:cNvPr id="9" name="Rectangle 8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E2CE1EE6-29FC-4E07-98A5-68DAE73A1A74}"/>
              </a:ext>
            </a:extLst>
          </p:cNvPr>
          <p:cNvSpPr txBox="1">
            <a:spLocks/>
          </p:cNvSpPr>
          <p:nvPr/>
        </p:nvSpPr>
        <p:spPr>
          <a:xfrm>
            <a:off x="469900" y="2435791"/>
            <a:ext cx="4574792" cy="843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not even one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.”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FA7C5E-D76B-2F4F-BBBB-D64366B55B09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D06D83-0C12-40BD-A653-E72A2667B044}"/>
              </a:ext>
            </a:extLst>
          </p:cNvPr>
          <p:cNvSpPr txBox="1"/>
          <p:nvPr/>
        </p:nvSpPr>
        <p:spPr>
          <a:xfrm>
            <a:off x="119849" y="1319277"/>
            <a:ext cx="4574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"</a:t>
            </a:r>
            <a:r>
              <a:rPr lang="en-US" sz="3600" dirty="0">
                <a:latin typeface="Century Gothic" panose="020B0502020202020204" pitchFamily="34" charset="0"/>
              </a:rPr>
              <a:t>There is no one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BDFAE47-967D-DC46-888C-F3DFB6A136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619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3441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uiExpand="1" build="p"/>
      <p:bldP spid="11" grpId="0" uiExpand="1" build="p"/>
      <p:bldP spid="12" grpId="0" animBg="1"/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40480" y="1323048"/>
            <a:ext cx="4422392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"</a:t>
            </a:r>
            <a:r>
              <a:rPr lang="en-US" sz="3600" dirty="0">
                <a:latin typeface="Century Gothic" panose="020B0502020202020204" pitchFamily="34" charset="0"/>
              </a:rPr>
              <a:t>We all fall short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996918" y="2472434"/>
            <a:ext cx="4267200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of the glory</a:t>
            </a:r>
            <a:endParaRPr lang="en-US" sz="36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E2CE1EE6-29FC-4E07-98A5-68DAE73A1A74}"/>
              </a:ext>
            </a:extLst>
          </p:cNvPr>
          <p:cNvSpPr txBox="1">
            <a:spLocks/>
          </p:cNvSpPr>
          <p:nvPr/>
        </p:nvSpPr>
        <p:spPr>
          <a:xfrm>
            <a:off x="4572000" y="2461974"/>
            <a:ext cx="4574792" cy="843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of God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.”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FA7C5E-D76B-2F4F-BBBB-D64366B55B09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D06D83-0C12-40BD-A653-E72A2667B044}"/>
              </a:ext>
            </a:extLst>
          </p:cNvPr>
          <p:cNvSpPr txBox="1"/>
          <p:nvPr/>
        </p:nvSpPr>
        <p:spPr>
          <a:xfrm>
            <a:off x="1370187" y="1497708"/>
            <a:ext cx="2097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And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  <a:endParaRPr lang="en-US" sz="36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17FCF5D-C20A-F945-9E29-27208C59E2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475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2779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11" grpId="0" uiExpand="1" build="p"/>
      <p:bldP spid="12" grpId="0" animBg="1"/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40480" y="1323048"/>
            <a:ext cx="4828032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when we are selfish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</a:p>
        </p:txBody>
      </p:sp>
      <p:sp>
        <p:nvSpPr>
          <p:cNvPr id="9" name="Rectangle 8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585216" y="2461863"/>
            <a:ext cx="4267200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we  disappoint</a:t>
            </a:r>
            <a:endParaRPr lang="en-US" sz="36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E2CE1EE6-29FC-4E07-98A5-68DAE73A1A74}"/>
              </a:ext>
            </a:extLst>
          </p:cNvPr>
          <p:cNvSpPr txBox="1">
            <a:spLocks/>
          </p:cNvSpPr>
          <p:nvPr/>
        </p:nvSpPr>
        <p:spPr>
          <a:xfrm>
            <a:off x="4572000" y="2461974"/>
            <a:ext cx="4574792" cy="843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our perfect Father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FA7C5E-D76B-2F4F-BBBB-D64366B55B09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D06D83-0C12-40BD-A653-E72A2667B044}"/>
              </a:ext>
            </a:extLst>
          </p:cNvPr>
          <p:cNvSpPr txBox="1"/>
          <p:nvPr/>
        </p:nvSpPr>
        <p:spPr>
          <a:xfrm>
            <a:off x="585216" y="1491352"/>
            <a:ext cx="2877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That means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D7F1AC-850F-4813-A79F-E472DB20C9D2}"/>
              </a:ext>
            </a:extLst>
          </p:cNvPr>
          <p:cNvSpPr txBox="1"/>
          <p:nvPr/>
        </p:nvSpPr>
        <p:spPr>
          <a:xfrm>
            <a:off x="688848" y="3819911"/>
            <a:ext cx="2670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in heaven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endParaRPr lang="en-US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AAF89A0-BC99-AC4D-A033-0F42C58892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6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2742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11" grpId="0" uiExpand="1" build="p"/>
      <p:bldP spid="12" grpId="0" animBg="1"/>
      <p:bldP spid="3" grpId="0"/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19806" y="1468594"/>
            <a:ext cx="4570207" cy="891468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 bad news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C18E443-2FC8-47B9-82A7-2D5B50012936}"/>
              </a:ext>
            </a:extLst>
          </p:cNvPr>
          <p:cNvSpPr txBox="1">
            <a:spLocks/>
          </p:cNvSpPr>
          <p:nvPr/>
        </p:nvSpPr>
        <p:spPr>
          <a:xfrm>
            <a:off x="5384800" y="1468594"/>
            <a:ext cx="3130300" cy="10324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gets worse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3D8115-43E1-6A4D-A434-DE3FC50E467F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CC6EA21-82D5-8244-A37B-7709C8141B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6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9602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9091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6" grpId="0" uiExpand="1" build="p"/>
      <p:bldP spid="1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97630" y="1170191"/>
            <a:ext cx="3874370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 whole world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4978400" y="1170191"/>
            <a:ext cx="3874370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is in trouble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41FFDFB-8235-4BD5-B3B0-88D7F8C5622B}"/>
              </a:ext>
            </a:extLst>
          </p:cNvPr>
          <p:cNvSpPr txBox="1">
            <a:spLocks/>
          </p:cNvSpPr>
          <p:nvPr/>
        </p:nvSpPr>
        <p:spPr>
          <a:xfrm>
            <a:off x="816865" y="2412797"/>
            <a:ext cx="4021210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because of sin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084BB7-2D62-574C-981C-56051F9BBB78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2F9BAC2-2D86-A443-B68D-75DCC85431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5" y="-96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9047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7" grpId="0" uiExpand="1" build="p"/>
      <p:bldP spid="1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22549" y="1598130"/>
            <a:ext cx="1912647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Now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3535680" y="2660890"/>
            <a:ext cx="3514820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ugly problem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051864B-0337-4898-9FCD-1D4A26B7C529}"/>
              </a:ext>
            </a:extLst>
          </p:cNvPr>
          <p:cNvSpPr txBox="1">
            <a:spLocks/>
          </p:cNvSpPr>
          <p:nvPr/>
        </p:nvSpPr>
        <p:spPr>
          <a:xfrm>
            <a:off x="3155576" y="1618179"/>
            <a:ext cx="5098408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we have a huge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F5BC2BA-1961-3F49-A778-FD24564C642E}"/>
              </a:ext>
            </a:extLst>
          </p:cNvPr>
          <p:cNvSpPr txBox="1">
            <a:spLocks/>
          </p:cNvSpPr>
          <p:nvPr/>
        </p:nvSpPr>
        <p:spPr>
          <a:xfrm>
            <a:off x="1422873" y="2675453"/>
            <a:ext cx="2112807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awful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CE8F9D-B104-1649-B0BC-1E5258F97DFF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347A8F8-07B5-BC4C-B4D7-BB1D6C608D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7376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7" grpId="0" uiExpand="1" build="p"/>
      <p:bldP spid="11" grpId="0" uiExpand="1" build="p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24928" y="1554290"/>
            <a:ext cx="8119072" cy="2258766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But… there’s a problem. 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6FE66E-E876-AC46-B909-83880993F9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14591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67269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840082" y="1643732"/>
            <a:ext cx="2974848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God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051864B-0337-4898-9FCD-1D4A26B7C529}"/>
              </a:ext>
            </a:extLst>
          </p:cNvPr>
          <p:cNvSpPr txBox="1">
            <a:spLocks/>
          </p:cNvSpPr>
          <p:nvPr/>
        </p:nvSpPr>
        <p:spPr>
          <a:xfrm>
            <a:off x="4174292" y="1643732"/>
            <a:ext cx="4735390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 is holy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CB91CA-DBBB-5942-A25E-8708F25EAC46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DF5DC2-E5C0-6F48-926D-B3525946EB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25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93201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7" grpId="0" uiExpand="1" build="p"/>
      <p:bldP spid="1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4388" y="1636020"/>
            <a:ext cx="2880836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He can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'</a:t>
            </a:r>
            <a:r>
              <a:rPr lang="en-US" sz="3600" dirty="0">
                <a:latin typeface="Century Gothic" panose="020B0502020202020204" pitchFamily="34" charset="0"/>
              </a:rPr>
              <a:t>t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6083870" y="1636020"/>
            <a:ext cx="3060130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on sin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051864B-0337-4898-9FCD-1D4A26B7C529}"/>
              </a:ext>
            </a:extLst>
          </p:cNvPr>
          <p:cNvSpPr txBox="1">
            <a:spLocks/>
          </p:cNvSpPr>
          <p:nvPr/>
        </p:nvSpPr>
        <p:spPr>
          <a:xfrm>
            <a:off x="3060131" y="1636020"/>
            <a:ext cx="2558168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even look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CF44F7-FE64-7E44-A7E3-AC473C48CF77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82D461-12B7-8D48-A0FC-D9EC9FE662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387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78041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7" grpId="0" uiExpand="1" build="p"/>
      <p:bldP spid="1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4388" y="1636020"/>
            <a:ext cx="2880836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Our sin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6083870" y="1636020"/>
            <a:ext cx="3060130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from God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051864B-0337-4898-9FCD-1D4A26B7C529}"/>
              </a:ext>
            </a:extLst>
          </p:cNvPr>
          <p:cNvSpPr txBox="1">
            <a:spLocks/>
          </p:cNvSpPr>
          <p:nvPr/>
        </p:nvSpPr>
        <p:spPr>
          <a:xfrm>
            <a:off x="2558170" y="1636020"/>
            <a:ext cx="3060130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separates us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CF44F7-FE64-7E44-A7E3-AC473C48CF77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A15B423-4DB1-E64A-B58A-C53D42713A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6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998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7" grpId="0" uiExpand="1" build="p"/>
      <p:bldP spid="1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4388" y="1636020"/>
            <a:ext cx="2880836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It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’</a:t>
            </a:r>
            <a:r>
              <a:rPr lang="en-US" sz="3600" dirty="0">
                <a:latin typeface="Century Gothic" panose="020B0502020202020204" pitchFamily="34" charset="0"/>
              </a:rPr>
              <a:t>s like a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5315712" y="1636020"/>
            <a:ext cx="3828288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sweet friendship 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051864B-0337-4898-9FCD-1D4A26B7C529}"/>
              </a:ext>
            </a:extLst>
          </p:cNvPr>
          <p:cNvSpPr txBox="1">
            <a:spLocks/>
          </p:cNvSpPr>
          <p:nvPr/>
        </p:nvSpPr>
        <p:spPr>
          <a:xfrm>
            <a:off x="3245224" y="1636020"/>
            <a:ext cx="3060130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warm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CF44F7-FE64-7E44-A7E3-AC473C48CF77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2F3833-211D-42F0-B1B3-C15EE97BE378}"/>
              </a:ext>
            </a:extLst>
          </p:cNvPr>
          <p:cNvSpPr txBox="1"/>
          <p:nvPr/>
        </p:nvSpPr>
        <p:spPr>
          <a:xfrm>
            <a:off x="364388" y="2688647"/>
            <a:ext cx="4100036" cy="817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Century Gothic" panose="020B0502020202020204" pitchFamily="34" charset="0"/>
              </a:rPr>
              <a:t>has been broken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1D88BA4-08B2-2344-B411-917A85B668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099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578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7" grpId="0" uiExpand="1" build="p"/>
      <p:bldP spid="11" grpId="0" animBg="1"/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445389" y="2083241"/>
            <a:ext cx="5390886" cy="1311965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We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’</a:t>
            </a:r>
            <a:r>
              <a:rPr lang="en-US" sz="3600" dirty="0">
                <a:latin typeface="Century Gothic" panose="020B0502020202020204" pitchFamily="34" charset="0"/>
              </a:rPr>
              <a:t>ve hurt God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1A305F-C874-D645-A1FE-D3AE2B2ACF23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C3156A0-6FB6-9049-A6C3-09A09BF8C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6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9927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44137" y="1626990"/>
            <a:ext cx="2378928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We need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051864B-0337-4898-9FCD-1D4A26B7C529}"/>
              </a:ext>
            </a:extLst>
          </p:cNvPr>
          <p:cNvSpPr txBox="1">
            <a:spLocks/>
          </p:cNvSpPr>
          <p:nvPr/>
        </p:nvSpPr>
        <p:spPr>
          <a:xfrm>
            <a:off x="6014373" y="1626990"/>
            <a:ext cx="1795347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fresh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1256E6A9-D70D-46F4-A9AE-DCACA3080128}"/>
              </a:ext>
            </a:extLst>
          </p:cNvPr>
          <p:cNvSpPr txBox="1">
            <a:spLocks/>
          </p:cNvSpPr>
          <p:nvPr/>
        </p:nvSpPr>
        <p:spPr>
          <a:xfrm>
            <a:off x="3621561" y="1642012"/>
            <a:ext cx="2782956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to start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84A1AB-1CB1-6F42-917C-7CBB453BCED2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B53865-2ADB-EF44-96C5-B1BA079B40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8611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7" grpId="0" uiExpand="1" build="p"/>
      <p:bldP spid="12" grpId="0" uiExpand="1" build="p"/>
      <p:bldP spid="1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44137" y="1626990"/>
            <a:ext cx="2378928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We need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051864B-0337-4898-9FCD-1D4A26B7C529}"/>
              </a:ext>
            </a:extLst>
          </p:cNvPr>
          <p:cNvSpPr txBox="1">
            <a:spLocks/>
          </p:cNvSpPr>
          <p:nvPr/>
        </p:nvSpPr>
        <p:spPr>
          <a:xfrm>
            <a:off x="6197252" y="1626990"/>
            <a:ext cx="2602701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new heart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1256E6A9-D70D-46F4-A9AE-DCACA3080128}"/>
              </a:ext>
            </a:extLst>
          </p:cNvPr>
          <p:cNvSpPr txBox="1">
            <a:spLocks/>
          </p:cNvSpPr>
          <p:nvPr/>
        </p:nvSpPr>
        <p:spPr>
          <a:xfrm>
            <a:off x="3621561" y="1642012"/>
            <a:ext cx="2782956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a whole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84A1AB-1CB1-6F42-917C-7CBB453BCED2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DD7FA96-C6FB-3A4E-8F16-4C8A1E7150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603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6945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7" grpId="0" uiExpand="1" build="p"/>
      <p:bldP spid="12" grpId="0" uiExpand="1" build="p"/>
      <p:bldP spid="1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44136" y="1626990"/>
            <a:ext cx="4019749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What can we do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84A1AB-1CB1-6F42-917C-7CBB453BCED2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DFE2C8B8-109B-2F40-9EC4-1A88231CD9A4}"/>
              </a:ext>
            </a:extLst>
          </p:cNvPr>
          <p:cNvSpPr txBox="1">
            <a:spLocks/>
          </p:cNvSpPr>
          <p:nvPr/>
        </p:nvSpPr>
        <p:spPr>
          <a:xfrm>
            <a:off x="6686745" y="1626990"/>
            <a:ext cx="2878660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to be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82237152-B1C5-2D4C-80D1-D9A1794147D2}"/>
              </a:ext>
            </a:extLst>
          </p:cNvPr>
          <p:cNvSpPr txBox="1">
            <a:spLocks/>
          </p:cNvSpPr>
          <p:nvPr/>
        </p:nvSpPr>
        <p:spPr>
          <a:xfrm>
            <a:off x="944136" y="3132912"/>
            <a:ext cx="3426157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>
                <a:latin typeface="Century Gothic" panose="020B0502020202020204" pitchFamily="34" charset="0"/>
              </a:rPr>
              <a:t>made clean</a:t>
            </a:r>
            <a:r>
              <a:rPr lang="en-US" sz="3600" b="1">
                <a:solidFill>
                  <a:srgbClr val="FF0000"/>
                </a:solidFill>
                <a:latin typeface="Century Gothic" panose="020B0502020202020204" pitchFamily="34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3B712A0-7F80-6A4E-BC9A-19B65F50B1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475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11372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1" grpId="0" animBg="1"/>
      <p:bldP spid="13" grpId="0" uiExpand="1" build="p"/>
      <p:bldP spid="14" grpId="0" uiExpand="1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82032" y="1519839"/>
            <a:ext cx="3389968" cy="115293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Will God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8E1E253-A9DA-42EB-BD22-927485E2890E}"/>
              </a:ext>
            </a:extLst>
          </p:cNvPr>
          <p:cNvSpPr txBox="1">
            <a:spLocks/>
          </p:cNvSpPr>
          <p:nvPr/>
        </p:nvSpPr>
        <p:spPr>
          <a:xfrm>
            <a:off x="4739266" y="1516091"/>
            <a:ext cx="3222702" cy="13922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forgive us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73CCE6-255D-A949-8771-CF9AAB3B821B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D616E24-412C-014C-ABDE-4A485B314F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475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8329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11" grpId="0" uiExpand="1" build="p"/>
      <p:bldP spid="1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82032" y="1519839"/>
            <a:ext cx="3389968" cy="115293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Will God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8E1E253-A9DA-42EB-BD22-927485E2890E}"/>
              </a:ext>
            </a:extLst>
          </p:cNvPr>
          <p:cNvSpPr txBox="1">
            <a:spLocks/>
          </p:cNvSpPr>
          <p:nvPr/>
        </p:nvSpPr>
        <p:spPr>
          <a:xfrm>
            <a:off x="4739266" y="1516091"/>
            <a:ext cx="3222702" cy="13922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punish us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73CCE6-255D-A949-8771-CF9AAB3B821B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00E04B-BC5F-0647-8E97-714D4DC3A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7385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58245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11" grpId="0" uiExpand="1" build="p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03972" y="1507543"/>
            <a:ext cx="8119072" cy="2258766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Our hearts are not clean.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E45B23E-294B-7A43-95DC-FDA7168600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14591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6151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82032" y="1519839"/>
            <a:ext cx="3389968" cy="115293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Will we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8E1E253-A9DA-42EB-BD22-927485E2890E}"/>
              </a:ext>
            </a:extLst>
          </p:cNvPr>
          <p:cNvSpPr txBox="1">
            <a:spLocks/>
          </p:cNvSpPr>
          <p:nvPr/>
        </p:nvSpPr>
        <p:spPr>
          <a:xfrm>
            <a:off x="4572000" y="1491408"/>
            <a:ext cx="3222702" cy="13922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go to hell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73CCE6-255D-A949-8771-CF9AAB3B821B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09C4DC-4FDA-5345-8154-335A97EC2E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022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11" grpId="0" uiExpand="1" build="p"/>
      <p:bldP spid="1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38064" y="1544758"/>
            <a:ext cx="3389968" cy="115293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Jesus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8E1E253-A9DA-42EB-BD22-927485E2890E}"/>
              </a:ext>
            </a:extLst>
          </p:cNvPr>
          <p:cNvSpPr txBox="1">
            <a:spLocks/>
          </p:cNvSpPr>
          <p:nvPr/>
        </p:nvSpPr>
        <p:spPr>
          <a:xfrm>
            <a:off x="4739266" y="1516091"/>
            <a:ext cx="3222702" cy="13922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help us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73CCE6-255D-A949-8771-CF9AAB3B821B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A577B89-EE4A-5745-826D-F2D2838BAC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12655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11" grpId="0" uiExpand="1" build="p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24928" y="1535783"/>
            <a:ext cx="8119072" cy="2258766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We don’t always obey God.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E84939E-C14A-2B40-9FD9-E86752DE32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129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9104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82866" y="1371527"/>
            <a:ext cx="6178268" cy="2258766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>
                <a:latin typeface="Century Gothic" panose="020B0502020202020204" pitchFamily="34" charset="0"/>
              </a:rPr>
              <a:t>Sometimes, </a:t>
            </a:r>
            <a:r>
              <a:rPr lang="en-US" sz="4400" dirty="0">
                <a:latin typeface="Century Gothic" panose="020B0502020202020204" pitchFamily="34" charset="0"/>
              </a:rPr>
              <a:t>we don’t even want to obey!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DBD7FFD-8EE8-AA47-A356-FBED4A05AC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866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3195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81332</TotalTime>
  <Words>619</Words>
  <Application>Microsoft Macintosh PowerPoint</Application>
  <PresentationFormat>On-screen Show (16:10)</PresentationFormat>
  <Paragraphs>144</Paragraphs>
  <Slides>71</Slides>
  <Notes>0</Notes>
  <HiddenSlides>0</HiddenSlides>
  <MMClips>75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7" baseType="lpstr">
      <vt:lpstr>Arial</vt:lpstr>
      <vt:lpstr>Calibri</vt:lpstr>
      <vt:lpstr>Calibri Light</vt:lpstr>
      <vt:lpstr>Century Gothic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 1</vt:lpstr>
      <vt:lpstr>Question 2</vt:lpstr>
      <vt:lpstr>Question 3</vt:lpstr>
      <vt:lpstr>Question 4</vt:lpstr>
      <vt:lpstr>Prayer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Carol Hale</cp:lastModifiedBy>
  <cp:revision>726</cp:revision>
  <dcterms:created xsi:type="dcterms:W3CDTF">2017-01-10T01:35:56Z</dcterms:created>
  <dcterms:modified xsi:type="dcterms:W3CDTF">2018-08-20T15:06:05Z</dcterms:modified>
</cp:coreProperties>
</file>