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70" r:id="rId3"/>
    <p:sldId id="371" r:id="rId4"/>
    <p:sldId id="415" r:id="rId5"/>
    <p:sldId id="441" r:id="rId6"/>
    <p:sldId id="498" r:id="rId7"/>
    <p:sldId id="460" r:id="rId8"/>
    <p:sldId id="499" r:id="rId9"/>
    <p:sldId id="382" r:id="rId10"/>
    <p:sldId id="328" r:id="rId11"/>
    <p:sldId id="372" r:id="rId12"/>
    <p:sldId id="407" r:id="rId13"/>
    <p:sldId id="500" r:id="rId14"/>
    <p:sldId id="502" r:id="rId15"/>
    <p:sldId id="501" r:id="rId16"/>
    <p:sldId id="373" r:id="rId17"/>
    <p:sldId id="419" r:id="rId18"/>
    <p:sldId id="503" r:id="rId19"/>
    <p:sldId id="504" r:id="rId20"/>
    <p:sldId id="505" r:id="rId21"/>
    <p:sldId id="374" r:id="rId22"/>
    <p:sldId id="421" r:id="rId23"/>
    <p:sldId id="506" r:id="rId24"/>
    <p:sldId id="507" r:id="rId25"/>
    <p:sldId id="470" r:id="rId26"/>
    <p:sldId id="508" r:id="rId27"/>
    <p:sldId id="375" r:id="rId28"/>
    <p:sldId id="450" r:id="rId29"/>
    <p:sldId id="509" r:id="rId30"/>
    <p:sldId id="376" r:id="rId31"/>
    <p:sldId id="482" r:id="rId32"/>
    <p:sldId id="510" r:id="rId33"/>
    <p:sldId id="511" r:id="rId34"/>
    <p:sldId id="512" r:id="rId35"/>
    <p:sldId id="267" r:id="rId36"/>
    <p:sldId id="496" r:id="rId37"/>
    <p:sldId id="513" r:id="rId38"/>
    <p:sldId id="497" r:id="rId39"/>
    <p:sldId id="514" r:id="rId40"/>
    <p:sldId id="381" r:id="rId41"/>
    <p:sldId id="323" r:id="rId42"/>
    <p:sldId id="515" r:id="rId4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0000"/>
    <a:srgbClr val="FE9202"/>
    <a:srgbClr val="150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93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78" y="11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4a"/><Relationship Id="rId5" Type="http://schemas.microsoft.com/office/2007/relationships/media" Target="../media/media37.m4a"/><Relationship Id="rId4" Type="http://schemas.openxmlformats.org/officeDocument/2006/relationships/audio" Target="../media/media36.mp3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571999" y="2528215"/>
            <a:ext cx="4413482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4495961" y="431552"/>
            <a:ext cx="4666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27. The Sheep and Goats </a:t>
            </a: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JesusReyPicture001Edit">
            <a:extLst>
              <a:ext uri="{FF2B5EF4-FFF2-40B4-BE49-F238E27FC236}">
                <a16:creationId xmlns:a16="http://schemas.microsoft.com/office/drawing/2014/main" id="{C34C3407-F361-4707-8BC8-06A19ECDB5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8" y="2062265"/>
            <a:ext cx="2325161" cy="278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AC61C8-E949-473A-8A8A-72898EAA9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599" y="-139244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A2471-787F-4C64-9F02-18530776D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2" y="3790226"/>
            <a:ext cx="1229917" cy="1080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2A710-CF18-4EB9-A8DF-EB16C2891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31" y="3597739"/>
            <a:ext cx="1229917" cy="13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0FAF7-48A3-4B7E-85B6-98C6FEADFA3F}"/>
              </a:ext>
            </a:extLst>
          </p:cNvPr>
          <p:cNvSpPr/>
          <p:nvPr/>
        </p:nvSpPr>
        <p:spPr>
          <a:xfrm>
            <a:off x="5630524" y="2055701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8DAFE1-5042-4365-8EF5-F92369B1EC72}"/>
              </a:ext>
            </a:extLst>
          </p:cNvPr>
          <p:cNvSpPr/>
          <p:nvPr/>
        </p:nvSpPr>
        <p:spPr>
          <a:xfrm>
            <a:off x="1847330" y="2055701"/>
            <a:ext cx="1662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AC642B-566F-4793-B6EE-4D5A937FE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628" y="-1112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5324" y="-13155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2027634" y="1620425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2027634" y="2671766"/>
            <a:ext cx="244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F5177-D6FC-430E-A382-ACB0288BA627}"/>
              </a:ext>
            </a:extLst>
          </p:cNvPr>
          <p:cNvSpPr/>
          <p:nvPr/>
        </p:nvSpPr>
        <p:spPr>
          <a:xfrm>
            <a:off x="4993745" y="2670375"/>
            <a:ext cx="26399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turns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3C4274-E873-439F-B146-DA740A57FFA1}"/>
              </a:ext>
            </a:extLst>
          </p:cNvPr>
          <p:cNvSpPr/>
          <p:nvPr/>
        </p:nvSpPr>
        <p:spPr>
          <a:xfrm>
            <a:off x="4993745" y="1620425"/>
            <a:ext cx="17044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3CE96D-C7E9-4407-AC88-6954E3F00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845" y="-1287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4194974" y="2027256"/>
            <a:ext cx="3770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I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2837F6-3F26-4C35-9391-7C8DDA20B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30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416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3945692" y="2130427"/>
            <a:ext cx="10518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o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2CE913-1F95-4184-B956-B2F3624D3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194" y="-1190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02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2975485" y="1620425"/>
            <a:ext cx="21275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real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2975484" y="2671766"/>
            <a:ext cx="27896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thir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7583E1-D769-43FB-92A1-F433CFD0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183" y="-1154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65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2615040" y="2822871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0DDB8-DD7C-4D14-8507-28E3BE5CB09C}"/>
              </a:ext>
            </a:extLst>
          </p:cNvPr>
          <p:cNvSpPr/>
          <p:nvPr/>
        </p:nvSpPr>
        <p:spPr>
          <a:xfrm>
            <a:off x="2615040" y="1653208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0C1B3A-9596-47B7-977F-655F92769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9621" y="-1283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0DDB8-DD7C-4D14-8507-28E3BE5CB09C}"/>
              </a:ext>
            </a:extLst>
          </p:cNvPr>
          <p:cNvSpPr/>
          <p:nvPr/>
        </p:nvSpPr>
        <p:spPr>
          <a:xfrm>
            <a:off x="3235151" y="2027256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78531D-6920-43D1-B592-D1B6817F2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36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485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2615040" y="2822871"/>
            <a:ext cx="14879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0DDB8-DD7C-4D14-8507-28E3BE5CB09C}"/>
              </a:ext>
            </a:extLst>
          </p:cNvPr>
          <p:cNvSpPr/>
          <p:nvPr/>
        </p:nvSpPr>
        <p:spPr>
          <a:xfrm>
            <a:off x="2615040" y="1653208"/>
            <a:ext cx="12506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B7DDED-B7B3-47AC-8577-679DF1248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37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02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6222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2615040" y="2822871"/>
            <a:ext cx="22749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0DDB8-DD7C-4D14-8507-28E3BE5CB09C}"/>
              </a:ext>
            </a:extLst>
          </p:cNvPr>
          <p:cNvSpPr/>
          <p:nvPr/>
        </p:nvSpPr>
        <p:spPr>
          <a:xfrm>
            <a:off x="2615040" y="1653208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03CFB4-C036-4C99-848C-9812F5FF2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812" y="-1146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37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005532" y="1673555"/>
            <a:ext cx="1266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92318E-09F8-4C47-8507-5B1C9FFA7870}"/>
              </a:ext>
            </a:extLst>
          </p:cNvPr>
          <p:cNvSpPr/>
          <p:nvPr/>
        </p:nvSpPr>
        <p:spPr>
          <a:xfrm>
            <a:off x="3005532" y="2857500"/>
            <a:ext cx="21916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076E3-E76B-4AF7-B027-5881A4780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82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005532" y="1673555"/>
            <a:ext cx="12923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92318E-09F8-4C47-8507-5B1C9FFA7870}"/>
              </a:ext>
            </a:extLst>
          </p:cNvPr>
          <p:cNvSpPr/>
          <p:nvPr/>
        </p:nvSpPr>
        <p:spPr>
          <a:xfrm>
            <a:off x="3005532" y="2857500"/>
            <a:ext cx="21467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4CC9B3-BC36-4ED2-8706-48C5EDF24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18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8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994380" y="1428228"/>
            <a:ext cx="12747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92318E-09F8-4C47-8507-5B1C9FFA7870}"/>
              </a:ext>
            </a:extLst>
          </p:cNvPr>
          <p:cNvSpPr/>
          <p:nvPr/>
        </p:nvSpPr>
        <p:spPr>
          <a:xfrm>
            <a:off x="2994380" y="2389655"/>
            <a:ext cx="16770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6EB82-6D3E-4BDE-ADCF-DDBAC092CFEB}"/>
              </a:ext>
            </a:extLst>
          </p:cNvPr>
          <p:cNvSpPr/>
          <p:nvPr/>
        </p:nvSpPr>
        <p:spPr>
          <a:xfrm>
            <a:off x="2994380" y="3351082"/>
            <a:ext cx="20778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26D190-60A7-4B09-84C6-61AA365E1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075" y="-1300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651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9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945388" y="202725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FD5E3F-0D3E-40AD-A010-5A772397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99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95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945388" y="2027256"/>
            <a:ext cx="19800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27B60E-E6A0-472E-B20E-32D035743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0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788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102352" y="1995726"/>
            <a:ext cx="15456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4E9651-38D6-4DA4-BA8B-917921C18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943" y="-121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43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102352" y="1995726"/>
            <a:ext cx="26452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with 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53828D-B7B8-4C52-B861-24A51C761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50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42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762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114" y="-1409050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944627" y="2857500"/>
            <a:ext cx="1535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99821-D282-4F25-ADC1-3FD2F66D9153}"/>
              </a:ext>
            </a:extLst>
          </p:cNvPr>
          <p:cNvSpPr/>
          <p:nvPr/>
        </p:nvSpPr>
        <p:spPr>
          <a:xfrm>
            <a:off x="2944627" y="1580032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93324-9030-461E-A66E-E335E8CD1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891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88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944627" y="2004643"/>
            <a:ext cx="28969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stran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99821-D282-4F25-ADC1-3FD2F66D9153}"/>
              </a:ext>
            </a:extLst>
          </p:cNvPr>
          <p:cNvSpPr/>
          <p:nvPr/>
        </p:nvSpPr>
        <p:spPr>
          <a:xfrm>
            <a:off x="2944626" y="1130021"/>
            <a:ext cx="33025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shep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06306-9CD4-41B6-9D80-7AC87EE9B39D}"/>
              </a:ext>
            </a:extLst>
          </p:cNvPr>
          <p:cNvSpPr/>
          <p:nvPr/>
        </p:nvSpPr>
        <p:spPr>
          <a:xfrm>
            <a:off x="2944627" y="3723205"/>
            <a:ext cx="28857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broth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64D57-EBDC-4C45-BAB6-14459C0A7A36}"/>
              </a:ext>
            </a:extLst>
          </p:cNvPr>
          <p:cNvSpPr/>
          <p:nvPr/>
        </p:nvSpPr>
        <p:spPr>
          <a:xfrm>
            <a:off x="2944627" y="2852235"/>
            <a:ext cx="29209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for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AF1E89-0429-4419-915B-46121BD97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183" y="-1313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04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7" grpId="0"/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944627" y="2004643"/>
            <a:ext cx="21403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sty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6C83C7-9523-489A-A940-E78533C7C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82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944627" y="2004643"/>
            <a:ext cx="24192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 t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5D2423-DA41-4F5D-BBB5-8AB049E17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827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60633" y="1672341"/>
            <a:ext cx="15199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75671-2CED-483D-AE6F-48AFEC197DF3}"/>
              </a:ext>
            </a:extLst>
          </p:cNvPr>
          <p:cNvSpPr/>
          <p:nvPr/>
        </p:nvSpPr>
        <p:spPr>
          <a:xfrm>
            <a:off x="2560633" y="2857500"/>
            <a:ext cx="37481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some th</a:t>
            </a:r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DD1A3C-DDFE-4FB3-8D2E-6358AB5D7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03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451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60633" y="1672341"/>
            <a:ext cx="29770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str</a:t>
            </a:r>
            <a:r>
              <a:rPr lang="en-US" sz="5000" b="1" spc="1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ang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75671-2CED-483D-AE6F-48AFEC197DF3}"/>
              </a:ext>
            </a:extLst>
          </p:cNvPr>
          <p:cNvSpPr/>
          <p:nvPr/>
        </p:nvSpPr>
        <p:spPr>
          <a:xfrm>
            <a:off x="2560633" y="2857500"/>
            <a:ext cx="24769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ang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els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A164BE-97A6-4FBE-B329-069C2DCB8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06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97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699371" y="1995726"/>
            <a:ext cx="25715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ung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2107CC-1368-403A-9B13-0B894714F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50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95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699371" y="1995726"/>
            <a:ext cx="17908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dr</a:t>
            </a:r>
            <a:r>
              <a:rPr lang="en-US" sz="5000" b="1" spc="1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2588A2-E5F6-49E2-8C3C-691F3479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088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44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3528857" y="1960588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54502-61A9-4323-B99E-B903C4220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418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397708" y="2847680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478321" y="2118389"/>
            <a:ext cx="21627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77096-5286-43AE-AC3B-EE2221BF7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06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45011" y="2225829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478321" y="1538530"/>
            <a:ext cx="22605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pris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DEBDB-1D81-4208-923E-6FCF3F24A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285357" y="3602431"/>
            <a:ext cx="829589" cy="460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7F48D0-171A-44D0-A608-1FAB363AB6F4}"/>
              </a:ext>
            </a:extLst>
          </p:cNvPr>
          <p:cNvSpPr/>
          <p:nvPr/>
        </p:nvSpPr>
        <p:spPr>
          <a:xfrm>
            <a:off x="2446449" y="2913257"/>
            <a:ext cx="3188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king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 err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73710D-4827-433D-A992-6DE9D5DBD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057" y="-1287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58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762077"/>
            <a:ext cx="1202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835638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ft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148281" y="1762702"/>
            <a:ext cx="20826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148281" y="2835638"/>
            <a:ext cx="1960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B7EC1-7619-4F63-9F11-C67CCCA9B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489" y="-130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9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762077"/>
            <a:ext cx="16033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lp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835638"/>
            <a:ext cx="1949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148281" y="1762702"/>
            <a:ext cx="16802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148281" y="2835638"/>
            <a:ext cx="172194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8C5967-E56F-4649-8A5C-C21E2DDA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07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696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1646021"/>
            <a:ext cx="12554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2741444"/>
            <a:ext cx="12073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59256" y="1646021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559256" y="2738841"/>
            <a:ext cx="808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EBCD03-9B75-4C5F-82DE-2B6655A17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101" y="-1217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79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1646021"/>
            <a:ext cx="13756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2741444"/>
            <a:ext cx="14943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59256" y="1646021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559256" y="2738841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524238-1FC4-479A-8883-114A59350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210" y="-121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816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1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8AD45-D57A-4830-8F1A-9DFCC9D538A2}"/>
              </a:ext>
            </a:extLst>
          </p:cNvPr>
          <p:cNvSpPr/>
          <p:nvPr/>
        </p:nvSpPr>
        <p:spPr>
          <a:xfrm>
            <a:off x="2048168" y="1963520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A6D01D-58F6-4BDC-99E6-6F42B7BE0F74}"/>
              </a:ext>
            </a:extLst>
          </p:cNvPr>
          <p:cNvSpPr/>
          <p:nvPr/>
        </p:nvSpPr>
        <p:spPr>
          <a:xfrm>
            <a:off x="5551154" y="1963520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53539-6D61-4F3C-B27E-0AC4CD625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568" y="-1287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56142</TotalTime>
  <Words>366</Words>
  <Application>Microsoft Office PowerPoint</Application>
  <PresentationFormat>On-screen Show (16:10)</PresentationFormat>
  <Paragraphs>185</Paragraphs>
  <Slides>42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777</cp:revision>
  <cp:lastPrinted>2018-03-05T15:55:52Z</cp:lastPrinted>
  <dcterms:created xsi:type="dcterms:W3CDTF">2017-01-10T01:35:56Z</dcterms:created>
  <dcterms:modified xsi:type="dcterms:W3CDTF">2019-02-21T18:04:20Z</dcterms:modified>
</cp:coreProperties>
</file>