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01" r:id="rId5"/>
    <p:sldId id="312" r:id="rId6"/>
    <p:sldId id="313" r:id="rId7"/>
    <p:sldId id="314" r:id="rId8"/>
    <p:sldId id="315" r:id="rId9"/>
    <p:sldId id="300" r:id="rId10"/>
    <p:sldId id="306" r:id="rId11"/>
    <p:sldId id="308" r:id="rId12"/>
    <p:sldId id="309" r:id="rId13"/>
    <p:sldId id="310" r:id="rId14"/>
    <p:sldId id="319" r:id="rId15"/>
    <p:sldId id="320" r:id="rId16"/>
    <p:sldId id="321" r:id="rId17"/>
    <p:sldId id="322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9" autoAdjust="0"/>
    <p:restoredTop sz="94280" autoAdjust="0"/>
  </p:normalViewPr>
  <p:slideViewPr>
    <p:cSldViewPr snapToGrid="0">
      <p:cViewPr varScale="1">
        <p:scale>
          <a:sx n="129" d="100"/>
          <a:sy n="129" d="100"/>
        </p:scale>
        <p:origin x="21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4.mp3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5" Type="http://schemas.microsoft.com/office/2007/relationships/media" Target="../media/media17.mp3"/><Relationship Id="rId4" Type="http://schemas.openxmlformats.org/officeDocument/2006/relationships/audio" Target="../media/media16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9.mp3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p3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1.mp3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p3"/><Relationship Id="rId3" Type="http://schemas.microsoft.com/office/2007/relationships/media" Target="../media/media23.mp3"/><Relationship Id="rId7" Type="http://schemas.microsoft.com/office/2007/relationships/media" Target="../media/media25.mp3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audio" Target="../media/media24.mp3"/><Relationship Id="rId5" Type="http://schemas.microsoft.com/office/2007/relationships/media" Target="../media/media24.mp3"/><Relationship Id="rId10" Type="http://schemas.openxmlformats.org/officeDocument/2006/relationships/image" Target="../media/image2.png"/><Relationship Id="rId4" Type="http://schemas.openxmlformats.org/officeDocument/2006/relationships/audio" Target="../media/media23.mp3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7.mp3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9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audio" Target="../media/media30.mp3"/><Relationship Id="rId5" Type="http://schemas.microsoft.com/office/2007/relationships/media" Target="../media/media30.mp3"/><Relationship Id="rId4" Type="http://schemas.openxmlformats.org/officeDocument/2006/relationships/audio" Target="../media/media29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audio" Target="../media/media33.mp3"/><Relationship Id="rId5" Type="http://schemas.microsoft.com/office/2007/relationships/media" Target="../media/media33.mp3"/><Relationship Id="rId4" Type="http://schemas.openxmlformats.org/officeDocument/2006/relationships/audio" Target="../media/media32.mp3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20EA81F-9FA2-49B0-949C-E3B54F6E4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8" y="1686707"/>
            <a:ext cx="3824353" cy="4151298"/>
          </a:xfrm>
          <a:prstGeom prst="rect">
            <a:avLst/>
          </a:prstGeom>
        </p:spPr>
      </p:pic>
      <p:pic>
        <p:nvPicPr>
          <p:cNvPr id="2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3878" y="470552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6" name="Rectangle 5"/>
          <p:cNvSpPr/>
          <p:nvPr/>
        </p:nvSpPr>
        <p:spPr>
          <a:xfrm>
            <a:off x="8005011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921878" y="2724286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79A043-42A1-430C-BBC0-F6C6431C07B5}"/>
              </a:ext>
            </a:extLst>
          </p:cNvPr>
          <p:cNvSpPr/>
          <p:nvPr/>
        </p:nvSpPr>
        <p:spPr>
          <a:xfrm>
            <a:off x="7669198" y="4320649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2AD63E-8339-4C2D-95C6-BEC3FE09EA45}"/>
              </a:ext>
            </a:extLst>
          </p:cNvPr>
          <p:cNvSpPr txBox="1"/>
          <p:nvPr/>
        </p:nvSpPr>
        <p:spPr>
          <a:xfrm>
            <a:off x="-173375" y="525426"/>
            <a:ext cx="8850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1.Will Mary Say Yes to God?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736174-CA68-E64C-8A0B-780E35F218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1871" y="-15455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/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918" y="665673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Now in the sixth month, the angel Gabriel was sent from God to a city of Galilee, named Nazareth, to a </a:t>
            </a:r>
            <a:r>
              <a:rPr lang="en-US" sz="2800" u="sng" dirty="0">
                <a:latin typeface="Century Gothic" panose="020B0502020202020204" pitchFamily="34" charset="0"/>
              </a:rPr>
              <a:t>virgin</a:t>
            </a:r>
            <a:r>
              <a:rPr lang="en-US" sz="2800" dirty="0">
                <a:latin typeface="Century Gothic" panose="020B0502020202020204" pitchFamily="34" charset="0"/>
              </a:rPr>
              <a:t> pledged to be married to a man whose name was Joseph, of David’s house.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8411" y="4262502"/>
            <a:ext cx="8304756" cy="814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spc="-1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800" u="sng" spc="-1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virgin</a:t>
            </a:r>
            <a:r>
              <a:rPr lang="en-US" sz="2800" spc="-1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’s name was Mary.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WEB_NowInThe">
            <a:hlinkClick r:id="" action="ppaction://media"/>
            <a:extLst>
              <a:ext uri="{FF2B5EF4-FFF2-40B4-BE49-F238E27FC236}">
                <a16:creationId xmlns:a16="http://schemas.microsoft.com/office/drawing/2014/main" id="{39347815-0B19-44A8-B241-4CDBCE14E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7917" y="-2112353"/>
            <a:ext cx="609600" cy="609600"/>
          </a:xfrm>
          <a:prstGeom prst="rect">
            <a:avLst/>
          </a:prstGeom>
        </p:spPr>
      </p:pic>
      <p:pic>
        <p:nvPicPr>
          <p:cNvPr id="3" name="WEB_TheVirginsName">
            <a:hlinkClick r:id="" action="ppaction://media"/>
            <a:extLst>
              <a:ext uri="{FF2B5EF4-FFF2-40B4-BE49-F238E27FC236}">
                <a16:creationId xmlns:a16="http://schemas.microsoft.com/office/drawing/2014/main" id="{4D7CF95D-86A7-4C38-B835-1831C5FCEE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71577" y="-1502753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74AC8C-022F-4ECD-9CC1-186617D7DE01}"/>
              </a:ext>
            </a:extLst>
          </p:cNvPr>
          <p:cNvSpPr/>
          <p:nvPr/>
        </p:nvSpPr>
        <p:spPr>
          <a:xfrm>
            <a:off x="6593316" y="-1720632"/>
            <a:ext cx="853846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F2648-0A85-41D5-9FD4-66A40AAAABEB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1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4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8514" y="1018927"/>
            <a:ext cx="8292231" cy="14052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Having come in, the angel said to her, “Rejoice, you highly </a:t>
            </a:r>
            <a:r>
              <a:rPr lang="en-US" sz="2800" u="sng" dirty="0">
                <a:latin typeface="Century Gothic" panose="020B0502020202020204" pitchFamily="34" charset="0"/>
              </a:rPr>
              <a:t>favored</a:t>
            </a:r>
            <a:r>
              <a:rPr lang="en-US" sz="2800" dirty="0">
                <a:latin typeface="Century Gothic" panose="020B0502020202020204" pitchFamily="34" charset="0"/>
              </a:rPr>
              <a:t> one!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3F304A3-D19F-4B09-9D7D-08F69253A85E}"/>
              </a:ext>
            </a:extLst>
          </p:cNvPr>
          <p:cNvSpPr txBox="1">
            <a:spLocks/>
          </p:cNvSpPr>
          <p:nvPr/>
        </p:nvSpPr>
        <p:spPr>
          <a:xfrm>
            <a:off x="488514" y="2850108"/>
            <a:ext cx="8292231" cy="7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Lord is with you.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E704CF7-D169-4C6E-8727-2E1ACDF24CF7}"/>
              </a:ext>
            </a:extLst>
          </p:cNvPr>
          <p:cNvSpPr txBox="1">
            <a:spLocks/>
          </p:cNvSpPr>
          <p:nvPr/>
        </p:nvSpPr>
        <p:spPr>
          <a:xfrm>
            <a:off x="488514" y="4116944"/>
            <a:ext cx="8292231" cy="7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Blessed are you among women!”</a:t>
            </a:r>
          </a:p>
        </p:txBody>
      </p:sp>
      <p:pic>
        <p:nvPicPr>
          <p:cNvPr id="2" name="WEB_HavingComeIn">
            <a:hlinkClick r:id="" action="ppaction://media"/>
            <a:extLst>
              <a:ext uri="{FF2B5EF4-FFF2-40B4-BE49-F238E27FC236}">
                <a16:creationId xmlns:a16="http://schemas.microsoft.com/office/drawing/2014/main" id="{CE3F76EA-11E1-4F3A-9D3D-B2158F80B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54207" y="-1968765"/>
            <a:ext cx="609600" cy="609600"/>
          </a:xfrm>
          <a:prstGeom prst="rect">
            <a:avLst/>
          </a:prstGeom>
        </p:spPr>
      </p:pic>
      <p:pic>
        <p:nvPicPr>
          <p:cNvPr id="3" name="WEB_TheLordIs">
            <a:hlinkClick r:id="" action="ppaction://media"/>
            <a:extLst>
              <a:ext uri="{FF2B5EF4-FFF2-40B4-BE49-F238E27FC236}">
                <a16:creationId xmlns:a16="http://schemas.microsoft.com/office/drawing/2014/main" id="{CE404D2E-0EA2-4CA2-8990-FBDC92EBD2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7562" y="-1838086"/>
            <a:ext cx="609600" cy="609600"/>
          </a:xfrm>
          <a:prstGeom prst="rect">
            <a:avLst/>
          </a:prstGeom>
        </p:spPr>
      </p:pic>
      <p:pic>
        <p:nvPicPr>
          <p:cNvPr id="6" name="WEB_BlessedAreYou">
            <a:hlinkClick r:id="" action="ppaction://media"/>
            <a:extLst>
              <a:ext uri="{FF2B5EF4-FFF2-40B4-BE49-F238E27FC236}">
                <a16:creationId xmlns:a16="http://schemas.microsoft.com/office/drawing/2014/main" id="{BBE05E04-E237-43EB-9040-BB9B07250A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21725" y="-1838086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F5FF94-AFFE-4D18-96E1-5C2E046DEDDD}"/>
              </a:ext>
            </a:extLst>
          </p:cNvPr>
          <p:cNvSpPr/>
          <p:nvPr/>
        </p:nvSpPr>
        <p:spPr>
          <a:xfrm>
            <a:off x="5833404" y="-1663965"/>
            <a:ext cx="1044264" cy="1029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A64A41-12E0-478F-BC2C-96A620B21FBE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3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16" grpId="0" uiExpand="1" build="p"/>
      <p:bldP spid="17" grpId="0" uiExpand="1" build="p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4461" y="824177"/>
            <a:ext cx="7640877" cy="23298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But when she saw him, she was greatly troubled at the saying, and considered what kind of salutation this might be.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54460" y="3376209"/>
            <a:ext cx="7640877" cy="1772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angel said to her, “Don’t be afraid, Mary, for you have found </a:t>
            </a:r>
            <a:r>
              <a:rPr lang="en-US" sz="2800" u="sng" dirty="0">
                <a:latin typeface="Century Gothic" panose="020B0502020202020204" pitchFamily="34" charset="0"/>
              </a:rPr>
              <a:t>favor</a:t>
            </a:r>
            <a:r>
              <a:rPr lang="en-US" sz="2800" dirty="0">
                <a:latin typeface="Century Gothic" panose="020B0502020202020204" pitchFamily="34" charset="0"/>
              </a:rPr>
              <a:t> with God.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WEB_ButWhenShe">
            <a:hlinkClick r:id="" action="ppaction://media"/>
            <a:extLst>
              <a:ext uri="{FF2B5EF4-FFF2-40B4-BE49-F238E27FC236}">
                <a16:creationId xmlns:a16="http://schemas.microsoft.com/office/drawing/2014/main" id="{FD8733B9-6498-4169-8F6A-CCBE31D3A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9451" y="-2284225"/>
            <a:ext cx="609600" cy="609600"/>
          </a:xfrm>
          <a:prstGeom prst="rect">
            <a:avLst/>
          </a:prstGeom>
        </p:spPr>
      </p:pic>
      <p:pic>
        <p:nvPicPr>
          <p:cNvPr id="3" name="WEB_TheAngelSaid">
            <a:hlinkClick r:id="" action="ppaction://media"/>
            <a:extLst>
              <a:ext uri="{FF2B5EF4-FFF2-40B4-BE49-F238E27FC236}">
                <a16:creationId xmlns:a16="http://schemas.microsoft.com/office/drawing/2014/main" id="{778285BC-3F32-4EF1-9745-CC111266D1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2362" y="-1685788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391485-520A-4333-9C2C-E2A6FE4E9422}"/>
              </a:ext>
            </a:extLst>
          </p:cNvPr>
          <p:cNvSpPr/>
          <p:nvPr/>
        </p:nvSpPr>
        <p:spPr>
          <a:xfrm>
            <a:off x="6395833" y="-2991329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D6FE8-6241-4C56-8B8E-BC4B10673066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06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829" y="1053499"/>
            <a:ext cx="8104341" cy="1937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u="sng" dirty="0">
                <a:latin typeface="Century Gothic" panose="020B0502020202020204" pitchFamily="34" charset="0"/>
              </a:rPr>
              <a:t>Behold</a:t>
            </a:r>
            <a:r>
              <a:rPr lang="en-US" sz="2800" dirty="0">
                <a:latin typeface="Century Gothic" panose="020B0502020202020204" pitchFamily="34" charset="0"/>
              </a:rPr>
              <a:t>, you will conceive in your </a:t>
            </a:r>
            <a:r>
              <a:rPr lang="en-US" sz="2800" u="sng" dirty="0">
                <a:latin typeface="Century Gothic" panose="020B0502020202020204" pitchFamily="34" charset="0"/>
              </a:rPr>
              <a:t>womb</a:t>
            </a:r>
            <a:r>
              <a:rPr lang="en-US" sz="2800" dirty="0">
                <a:latin typeface="Century Gothic" panose="020B0502020202020204" pitchFamily="34" charset="0"/>
              </a:rPr>
              <a:t>, and give birth to a son, and will call his name ‘Jesus.’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44AE0B-3B83-4651-AFE4-E6ED339D2ECD}"/>
              </a:ext>
            </a:extLst>
          </p:cNvPr>
          <p:cNvSpPr txBox="1">
            <a:spLocks/>
          </p:cNvSpPr>
          <p:nvPr/>
        </p:nvSpPr>
        <p:spPr>
          <a:xfrm>
            <a:off x="519828" y="3358962"/>
            <a:ext cx="8104341" cy="1369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He will be great, and will be called the Son of the Most High. </a:t>
            </a:r>
          </a:p>
        </p:txBody>
      </p:sp>
      <p:pic>
        <p:nvPicPr>
          <p:cNvPr id="2" name="WEB_BeholdYouWill">
            <a:hlinkClick r:id="" action="ppaction://media"/>
            <a:extLst>
              <a:ext uri="{FF2B5EF4-FFF2-40B4-BE49-F238E27FC236}">
                <a16:creationId xmlns:a16="http://schemas.microsoft.com/office/drawing/2014/main" id="{E66D5677-6F65-4F24-A38B-047C85238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4866" y="-1986514"/>
            <a:ext cx="609600" cy="609600"/>
          </a:xfrm>
          <a:prstGeom prst="rect">
            <a:avLst/>
          </a:prstGeom>
        </p:spPr>
      </p:pic>
      <p:pic>
        <p:nvPicPr>
          <p:cNvPr id="3" name="WEB_HeWillBe">
            <a:hlinkClick r:id="" action="ppaction://media"/>
            <a:extLst>
              <a:ext uri="{FF2B5EF4-FFF2-40B4-BE49-F238E27FC236}">
                <a16:creationId xmlns:a16="http://schemas.microsoft.com/office/drawing/2014/main" id="{2B2EF1B6-89CB-4CD5-BF00-4C9D6CC796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4439" y="-2401441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3E57A2-502E-4D71-9E71-261A7F8FAC15}"/>
              </a:ext>
            </a:extLst>
          </p:cNvPr>
          <p:cNvSpPr/>
          <p:nvPr/>
        </p:nvSpPr>
        <p:spPr>
          <a:xfrm>
            <a:off x="7466934" y="-1986514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C29D8-AA3F-4473-BBE0-B913FF765037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51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44AE0B-3B83-4651-AFE4-E6ED339D2ECD}"/>
              </a:ext>
            </a:extLst>
          </p:cNvPr>
          <p:cNvSpPr txBox="1">
            <a:spLocks/>
          </p:cNvSpPr>
          <p:nvPr/>
        </p:nvSpPr>
        <p:spPr>
          <a:xfrm>
            <a:off x="519828" y="3790096"/>
            <a:ext cx="8104341" cy="2101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Mary said to the angel, “How can this be, seeing I am a </a:t>
            </a:r>
            <a:r>
              <a:rPr lang="en-US" sz="2800" u="sng" dirty="0">
                <a:latin typeface="Century Gothic" panose="020B0502020202020204" pitchFamily="34" charset="0"/>
              </a:rPr>
              <a:t>virgin</a:t>
            </a:r>
            <a:r>
              <a:rPr lang="en-US" sz="2800" dirty="0">
                <a:latin typeface="Century Gothic" panose="020B0502020202020204" pitchFamily="34" charset="0"/>
              </a:rPr>
              <a:t>?”</a:t>
            </a:r>
          </a:p>
        </p:txBody>
      </p:sp>
      <p:pic>
        <p:nvPicPr>
          <p:cNvPr id="2" name="WEB_TheLordWill">
            <a:hlinkClick r:id="" action="ppaction://media"/>
            <a:extLst>
              <a:ext uri="{FF2B5EF4-FFF2-40B4-BE49-F238E27FC236}">
                <a16:creationId xmlns:a16="http://schemas.microsoft.com/office/drawing/2014/main" id="{F51EAAA9-7E42-4CEE-A7C0-BD5191F204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50356" y="-1414338"/>
            <a:ext cx="609600" cy="609600"/>
          </a:xfrm>
          <a:prstGeom prst="rect">
            <a:avLst/>
          </a:prstGeom>
        </p:spPr>
      </p:pic>
      <p:pic>
        <p:nvPicPr>
          <p:cNvPr id="3" name="WEB_AndHeWill">
            <a:hlinkClick r:id="" action="ppaction://media"/>
            <a:extLst>
              <a:ext uri="{FF2B5EF4-FFF2-40B4-BE49-F238E27FC236}">
                <a16:creationId xmlns:a16="http://schemas.microsoft.com/office/drawing/2014/main" id="{ECED83AB-3CE0-4458-83ED-EB795AA102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49078" y="-1503745"/>
            <a:ext cx="609600" cy="609600"/>
          </a:xfrm>
          <a:prstGeom prst="rect">
            <a:avLst/>
          </a:prstGeom>
        </p:spPr>
      </p:pic>
      <p:pic>
        <p:nvPicPr>
          <p:cNvPr id="6" name="WEB_ThereWillBe">
            <a:hlinkClick r:id="" action="ppaction://media"/>
            <a:extLst>
              <a:ext uri="{FF2B5EF4-FFF2-40B4-BE49-F238E27FC236}">
                <a16:creationId xmlns:a16="http://schemas.microsoft.com/office/drawing/2014/main" id="{97A9191E-DCB5-441B-A515-D8B38FCD2BA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72113" y="-1252064"/>
            <a:ext cx="609600" cy="6096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D856D37-BE84-424B-9E97-497395FBA3DE}"/>
              </a:ext>
            </a:extLst>
          </p:cNvPr>
          <p:cNvSpPr txBox="1">
            <a:spLocks/>
          </p:cNvSpPr>
          <p:nvPr/>
        </p:nvSpPr>
        <p:spPr>
          <a:xfrm>
            <a:off x="538417" y="2825343"/>
            <a:ext cx="8104341" cy="99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There will be no end to his Kingdom.</a:t>
            </a:r>
          </a:p>
        </p:txBody>
      </p:sp>
      <p:pic>
        <p:nvPicPr>
          <p:cNvPr id="7" name="WEB_MarySaidTo">
            <a:hlinkClick r:id="" action="ppaction://media"/>
            <a:extLst>
              <a:ext uri="{FF2B5EF4-FFF2-40B4-BE49-F238E27FC236}">
                <a16:creationId xmlns:a16="http://schemas.microsoft.com/office/drawing/2014/main" id="{A56F3626-22E5-47A9-A77B-4ED00ED5DD8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57950" y="-2007408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323DBAE-9F3E-465B-A7DA-9E5564AE7BFE}"/>
              </a:ext>
            </a:extLst>
          </p:cNvPr>
          <p:cNvSpPr/>
          <p:nvPr/>
        </p:nvSpPr>
        <p:spPr>
          <a:xfrm>
            <a:off x="6703881" y="-1198945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30435-99A7-4B22-9BDC-FF58FFB00FF6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829" y="611672"/>
            <a:ext cx="8104341" cy="1937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Lord will give him the throne of his father, David, and he will reign over the house of Jacob forever. </a:t>
            </a:r>
          </a:p>
        </p:txBody>
      </p:sp>
    </p:spTree>
    <p:extLst>
      <p:ext uri="{BB962C8B-B14F-4D97-AF65-F5344CB8AC3E}">
        <p14:creationId xmlns:p14="http://schemas.microsoft.com/office/powerpoint/2010/main" val="17803413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28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8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 uiExpand="1" build="p"/>
      <p:bldP spid="12" grpId="0" uiExpand="1" build="p"/>
      <p:bldP spid="15" grpId="0" animBg="1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44AE0B-3B83-4651-AFE4-E6ED339D2ECD}"/>
              </a:ext>
            </a:extLst>
          </p:cNvPr>
          <p:cNvSpPr txBox="1">
            <a:spLocks/>
          </p:cNvSpPr>
          <p:nvPr/>
        </p:nvSpPr>
        <p:spPr>
          <a:xfrm>
            <a:off x="519828" y="3359632"/>
            <a:ext cx="8104341" cy="1376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Therefore, also the holy one who is born from you will be called the Son of God. </a:t>
            </a:r>
          </a:p>
        </p:txBody>
      </p:sp>
      <p:pic>
        <p:nvPicPr>
          <p:cNvPr id="2" name="WEB_TheAngelAnswered">
            <a:hlinkClick r:id="" action="ppaction://media"/>
            <a:extLst>
              <a:ext uri="{FF2B5EF4-FFF2-40B4-BE49-F238E27FC236}">
                <a16:creationId xmlns:a16="http://schemas.microsoft.com/office/drawing/2014/main" id="{C9C0DA00-187D-447D-8B57-86AA749B5D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7826" y="-1731886"/>
            <a:ext cx="609600" cy="609600"/>
          </a:xfrm>
          <a:prstGeom prst="rect">
            <a:avLst/>
          </a:prstGeom>
        </p:spPr>
      </p:pic>
      <p:pic>
        <p:nvPicPr>
          <p:cNvPr id="3" name="WEB_ThereforeAlsoThe">
            <a:hlinkClick r:id="" action="ppaction://media"/>
            <a:extLst>
              <a:ext uri="{FF2B5EF4-FFF2-40B4-BE49-F238E27FC236}">
                <a16:creationId xmlns:a16="http://schemas.microsoft.com/office/drawing/2014/main" id="{CBFD3E41-9CCC-4D91-B653-2A6DDB73AC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03428" y="-1273641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E51FB8-AD86-452A-9A9D-7D03A2CE479C}"/>
              </a:ext>
            </a:extLst>
          </p:cNvPr>
          <p:cNvSpPr/>
          <p:nvPr/>
        </p:nvSpPr>
        <p:spPr>
          <a:xfrm>
            <a:off x="6544233" y="-1541763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6F686-3562-4C92-99B7-7EDF43488D32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829" y="987488"/>
            <a:ext cx="8104341" cy="1937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angel answered her, “The Holy Spirit will come on you, and the power of the Most High will overshadow you. </a:t>
            </a:r>
          </a:p>
        </p:txBody>
      </p:sp>
    </p:spTree>
    <p:extLst>
      <p:ext uri="{BB962C8B-B14F-4D97-AF65-F5344CB8AC3E}">
        <p14:creationId xmlns:p14="http://schemas.microsoft.com/office/powerpoint/2010/main" val="33926325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95455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uiExpand="1" build="p"/>
      <p:bldP spid="12" grpId="0" animBg="1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829" y="954035"/>
            <a:ext cx="8104341" cy="26366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u="sng" dirty="0">
                <a:latin typeface="Century Gothic" panose="020B0502020202020204" pitchFamily="34" charset="0"/>
              </a:rPr>
              <a:t>Behold</a:t>
            </a:r>
            <a:r>
              <a:rPr lang="en-US" sz="2800" dirty="0">
                <a:latin typeface="Century Gothic" panose="020B0502020202020204" pitchFamily="34" charset="0"/>
              </a:rPr>
              <a:t>, Elizabeth, your </a:t>
            </a:r>
            <a:r>
              <a:rPr lang="en-US" sz="2800" u="sng" dirty="0">
                <a:latin typeface="Century Gothic" panose="020B0502020202020204" pitchFamily="34" charset="0"/>
              </a:rPr>
              <a:t>relative</a:t>
            </a:r>
            <a:r>
              <a:rPr lang="en-US" sz="2800" dirty="0">
                <a:latin typeface="Century Gothic" panose="020B0502020202020204" pitchFamily="34" charset="0"/>
              </a:rPr>
              <a:t>, also has conceived a son in her old age; and this is the sixth month with her who was called barren.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44AE0B-3B83-4651-AFE4-E6ED339D2ECD}"/>
              </a:ext>
            </a:extLst>
          </p:cNvPr>
          <p:cNvSpPr txBox="1">
            <a:spLocks/>
          </p:cNvSpPr>
          <p:nvPr/>
        </p:nvSpPr>
        <p:spPr>
          <a:xfrm>
            <a:off x="519828" y="3929077"/>
            <a:ext cx="8104341" cy="93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For nothing spoken by God is impossible.”</a:t>
            </a:r>
            <a:endParaRPr lang="en-US" sz="2800" baseline="30000" dirty="0">
              <a:latin typeface="Century Gothic" panose="020B0502020202020204" pitchFamily="34" charset="0"/>
            </a:endParaRPr>
          </a:p>
        </p:txBody>
      </p:sp>
      <p:pic>
        <p:nvPicPr>
          <p:cNvPr id="2" name="WEB_BeholdElizabethYour">
            <a:hlinkClick r:id="" action="ppaction://media"/>
            <a:extLst>
              <a:ext uri="{FF2B5EF4-FFF2-40B4-BE49-F238E27FC236}">
                <a16:creationId xmlns:a16="http://schemas.microsoft.com/office/drawing/2014/main" id="{4217EEC2-5C4A-4B48-9B9F-CB90F0E118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2898" y="-1463729"/>
            <a:ext cx="609600" cy="609600"/>
          </a:xfrm>
          <a:prstGeom prst="rect">
            <a:avLst/>
          </a:prstGeom>
        </p:spPr>
      </p:pic>
      <p:pic>
        <p:nvPicPr>
          <p:cNvPr id="3" name="WEB_AndThisIs">
            <a:hlinkClick r:id="" action="ppaction://media"/>
            <a:extLst>
              <a:ext uri="{FF2B5EF4-FFF2-40B4-BE49-F238E27FC236}">
                <a16:creationId xmlns:a16="http://schemas.microsoft.com/office/drawing/2014/main" id="{0B2C655C-E0A2-4006-A145-C4F406BD80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8829" y="-1427663"/>
            <a:ext cx="609600" cy="609600"/>
          </a:xfrm>
          <a:prstGeom prst="rect">
            <a:avLst/>
          </a:prstGeom>
        </p:spPr>
      </p:pic>
      <p:pic>
        <p:nvPicPr>
          <p:cNvPr id="6" name="WEB_ForNothingSpoken">
            <a:hlinkClick r:id="" action="ppaction://media"/>
            <a:extLst>
              <a:ext uri="{FF2B5EF4-FFF2-40B4-BE49-F238E27FC236}">
                <a16:creationId xmlns:a16="http://schemas.microsoft.com/office/drawing/2014/main" id="{D1083E72-3F7F-4412-9A29-767DCAB4BF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32626" y="-1745193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A4FDD6-8821-4C1C-AFD1-BD225BAC3DAE}"/>
              </a:ext>
            </a:extLst>
          </p:cNvPr>
          <p:cNvSpPr/>
          <p:nvPr/>
        </p:nvSpPr>
        <p:spPr>
          <a:xfrm>
            <a:off x="6483493" y="-1657017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C30D12-DE07-4E90-93F5-E8C3766DF5E5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65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9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829" y="1444685"/>
            <a:ext cx="8104341" cy="1937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Mary said, “</a:t>
            </a:r>
            <a:r>
              <a:rPr lang="en-US" sz="2800" u="sng" dirty="0">
                <a:latin typeface="Century Gothic" panose="020B0502020202020204" pitchFamily="34" charset="0"/>
              </a:rPr>
              <a:t>Behold</a:t>
            </a:r>
            <a:r>
              <a:rPr lang="en-US" sz="2800" dirty="0">
                <a:latin typeface="Century Gothic" panose="020B0502020202020204" pitchFamily="34" charset="0"/>
              </a:rPr>
              <a:t>, the servant of the Lord; let it be done to me according to your word.”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44AE0B-3B83-4651-AFE4-E6ED339D2ECD}"/>
              </a:ext>
            </a:extLst>
          </p:cNvPr>
          <p:cNvSpPr txBox="1">
            <a:spLocks/>
          </p:cNvSpPr>
          <p:nvPr/>
        </p:nvSpPr>
        <p:spPr>
          <a:xfrm>
            <a:off x="519828" y="3365988"/>
            <a:ext cx="8104341" cy="93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angel </a:t>
            </a:r>
            <a:r>
              <a:rPr lang="en-US" sz="2800" u="sng" dirty="0">
                <a:latin typeface="Century Gothic" panose="020B0502020202020204" pitchFamily="34" charset="0"/>
              </a:rPr>
              <a:t>departed</a:t>
            </a:r>
            <a:r>
              <a:rPr lang="en-US" sz="2800" dirty="0">
                <a:latin typeface="Century Gothic" panose="020B0502020202020204" pitchFamily="34" charset="0"/>
              </a:rPr>
              <a:t> from her. </a:t>
            </a:r>
            <a:endParaRPr lang="en-US" sz="2800" baseline="30000" dirty="0">
              <a:latin typeface="Century Gothic" panose="020B0502020202020204" pitchFamily="34" charset="0"/>
            </a:endParaRPr>
          </a:p>
        </p:txBody>
      </p:sp>
      <p:pic>
        <p:nvPicPr>
          <p:cNvPr id="2" name="WEB_MarySaidBehold">
            <a:hlinkClick r:id="" action="ppaction://media"/>
            <a:extLst>
              <a:ext uri="{FF2B5EF4-FFF2-40B4-BE49-F238E27FC236}">
                <a16:creationId xmlns:a16="http://schemas.microsoft.com/office/drawing/2014/main" id="{1F87B8CC-F6ED-4860-B77E-9ABADA4A5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112" y="-2981108"/>
            <a:ext cx="609600" cy="609600"/>
          </a:xfrm>
          <a:prstGeom prst="rect">
            <a:avLst/>
          </a:prstGeom>
        </p:spPr>
      </p:pic>
      <p:pic>
        <p:nvPicPr>
          <p:cNvPr id="3" name="WEB_LetItBe">
            <a:hlinkClick r:id="" action="ppaction://media"/>
            <a:extLst>
              <a:ext uri="{FF2B5EF4-FFF2-40B4-BE49-F238E27FC236}">
                <a16:creationId xmlns:a16="http://schemas.microsoft.com/office/drawing/2014/main" id="{1E880CDA-DB2C-4205-B37F-25F62EC14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37778" y="-1609504"/>
            <a:ext cx="609600" cy="609600"/>
          </a:xfrm>
          <a:prstGeom prst="rect">
            <a:avLst/>
          </a:prstGeom>
        </p:spPr>
      </p:pic>
      <p:pic>
        <p:nvPicPr>
          <p:cNvPr id="6" name="WEB_TheAngelDeparted">
            <a:hlinkClick r:id="" action="ppaction://media"/>
            <a:extLst>
              <a:ext uri="{FF2B5EF4-FFF2-40B4-BE49-F238E27FC236}">
                <a16:creationId xmlns:a16="http://schemas.microsoft.com/office/drawing/2014/main" id="{7107C172-4FBB-490D-B56A-C1C729F3B6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27435" y="-1536700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2C2140-7440-4C03-80EA-30AC2C50E4FC}"/>
              </a:ext>
            </a:extLst>
          </p:cNvPr>
          <p:cNvSpPr/>
          <p:nvPr/>
        </p:nvSpPr>
        <p:spPr>
          <a:xfrm>
            <a:off x="5368566" y="-2159607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30B33F-8587-4C29-A210-CF9F00C2B4E6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89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pic>
        <p:nvPicPr>
          <p:cNvPr id="11" name="Vocab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36007" y="5026335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5010" y="460524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">
            <a:hlinkClick r:id="" action="ppaction://media"/>
            <a:extLst>
              <a:ext uri="{FF2B5EF4-FFF2-40B4-BE49-F238E27FC236}">
                <a16:creationId xmlns:a16="http://schemas.microsoft.com/office/drawing/2014/main" id="{BAA22DF7-F6EC-47FD-97FC-66B81E87F4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5410" y="-1811806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007644-4A72-47CE-9462-D15EC3356F00}"/>
              </a:ext>
            </a:extLst>
          </p:cNvPr>
          <p:cNvSpPr/>
          <p:nvPr/>
        </p:nvSpPr>
        <p:spPr>
          <a:xfrm>
            <a:off x="3721396" y="-5417082"/>
            <a:ext cx="2723916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4AE24B-6DE2-433A-BD8F-B62682259D3A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virgin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6404" y="2767774"/>
            <a:ext cx="148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(V</a:t>
            </a:r>
            <a:r>
              <a:rPr lang="en-US" sz="4000" b="1" i="1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654318" y="2767773"/>
            <a:ext cx="1560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g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215153" y="2771798"/>
            <a:ext cx="3685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an unmarried </a:t>
            </a:r>
          </a:p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woman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irgin">
            <a:hlinkClick r:id="" action="ppaction://media"/>
            <a:extLst>
              <a:ext uri="{FF2B5EF4-FFF2-40B4-BE49-F238E27FC236}">
                <a16:creationId xmlns:a16="http://schemas.microsoft.com/office/drawing/2014/main" id="{A33B1366-25D3-4B6B-B44C-F4AE3F765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9898" y="-1373275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468B33-E35F-43BF-97BE-0CAE29FC3723}"/>
              </a:ext>
            </a:extLst>
          </p:cNvPr>
          <p:cNvSpPr/>
          <p:nvPr/>
        </p:nvSpPr>
        <p:spPr>
          <a:xfrm>
            <a:off x="6057965" y="-1692507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C7E8F2-F5FB-448A-8369-532BF66B73D2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8125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favor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216" y="2818953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(F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23475" y="2599871"/>
            <a:ext cx="12923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="1" i="1" dirty="0" err="1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420570" y="2814730"/>
            <a:ext cx="3563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side of</a:t>
            </a:r>
          </a:p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(from favorite)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avor">
            <a:hlinkClick r:id="" action="ppaction://media"/>
            <a:extLst>
              <a:ext uri="{FF2B5EF4-FFF2-40B4-BE49-F238E27FC236}">
                <a16:creationId xmlns:a16="http://schemas.microsoft.com/office/drawing/2014/main" id="{28CB9C7B-31E5-46F1-8F4E-A6D515A6F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9566" y="-1511211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3AADEE-A9F9-4DC9-B472-9F942305913C}"/>
              </a:ext>
            </a:extLst>
          </p:cNvPr>
          <p:cNvSpPr/>
          <p:nvPr/>
        </p:nvSpPr>
        <p:spPr>
          <a:xfrm>
            <a:off x="6441485" y="-1910014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43A73D-E062-4050-81B6-0C5F781C4658}"/>
              </a:ext>
            </a:extLst>
          </p:cNvPr>
          <p:cNvSpPr/>
          <p:nvPr/>
        </p:nvSpPr>
        <p:spPr>
          <a:xfrm>
            <a:off x="5963450" y="6202420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/>
      <p:bldP spid="7" grpId="0"/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832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behold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9729" y="2818953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see!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1964490" y="2818953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(b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3331314" y="2599871"/>
            <a:ext cx="19319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LD)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Behold">
            <a:hlinkClick r:id="" action="ppaction://media"/>
            <a:extLst>
              <a:ext uri="{FF2B5EF4-FFF2-40B4-BE49-F238E27FC236}">
                <a16:creationId xmlns:a16="http://schemas.microsoft.com/office/drawing/2014/main" id="{3021EA50-0F72-48B8-9F1D-7C65F8AAB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79629" y="-1195740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D85410-CD3D-43BE-BF2B-A88F50A0D2CA}"/>
              </a:ext>
            </a:extLst>
          </p:cNvPr>
          <p:cNvSpPr/>
          <p:nvPr/>
        </p:nvSpPr>
        <p:spPr>
          <a:xfrm>
            <a:off x="6103882" y="-1650709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3BDE2F-BC8F-480C-AE0F-60CE974B334A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womb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0085" y="2683812"/>
            <a:ext cx="47997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an unborn </a:t>
            </a:r>
          </a:p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baby grows inside </a:t>
            </a:r>
          </a:p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mother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03882" y="2683812"/>
            <a:ext cx="229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(w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Womb">
            <a:hlinkClick r:id="" action="ppaction://media"/>
            <a:extLst>
              <a:ext uri="{FF2B5EF4-FFF2-40B4-BE49-F238E27FC236}">
                <a16:creationId xmlns:a16="http://schemas.microsoft.com/office/drawing/2014/main" id="{38648B68-D92D-4C3D-B099-654B97414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0197" y="-1457803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323218-BCF5-4D64-9327-F8854F5EC020}"/>
              </a:ext>
            </a:extLst>
          </p:cNvPr>
          <p:cNvSpPr/>
          <p:nvPr/>
        </p:nvSpPr>
        <p:spPr>
          <a:xfrm>
            <a:off x="6747423" y="-1085928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49ED3-1F6B-4FCC-8991-C4212C5031E2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relative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1696" y="2823808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704821" y="2627857"/>
            <a:ext cx="1430200" cy="90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233" y="2870664"/>
            <a:ext cx="442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family member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556189" y="2796333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lative">
            <a:hlinkClick r:id="" action="ppaction://media"/>
            <a:extLst>
              <a:ext uri="{FF2B5EF4-FFF2-40B4-BE49-F238E27FC236}">
                <a16:creationId xmlns:a16="http://schemas.microsoft.com/office/drawing/2014/main" id="{3A6678DE-AD2A-4552-8346-CBE7CB45B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3006" y="-1680328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37C663-3EC4-4B2D-8E05-2102AE7E9AC5}"/>
              </a:ext>
            </a:extLst>
          </p:cNvPr>
          <p:cNvSpPr/>
          <p:nvPr/>
        </p:nvSpPr>
        <p:spPr>
          <a:xfrm>
            <a:off x="6719337" y="-1036437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0E136C-A95D-4C08-ACCF-B621B8687367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/>
      <p:bldP spid="7" grpId="0"/>
      <p:bldP spid="9" grpId="0"/>
      <p:bldP spid="1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8969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depart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8764" y="2829916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4000" b="1" i="1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T):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179652" y="2627717"/>
            <a:ext cx="3924121" cy="90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went away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613FE-1F3E-4CE7-A5E5-CA4B37BADFDF}"/>
              </a:ext>
            </a:extLst>
          </p:cNvPr>
          <p:cNvSpPr txBox="1"/>
          <p:nvPr/>
        </p:nvSpPr>
        <p:spPr>
          <a:xfrm>
            <a:off x="1471329" y="2829916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pic>
        <p:nvPicPr>
          <p:cNvPr id="2" name="Depart">
            <a:hlinkClick r:id="" action="ppaction://media"/>
            <a:extLst>
              <a:ext uri="{FF2B5EF4-FFF2-40B4-BE49-F238E27FC236}">
                <a16:creationId xmlns:a16="http://schemas.microsoft.com/office/drawing/2014/main" id="{3A0E725F-0471-4BAE-8735-F7FE1D924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2791" y="595581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A22826-7365-4BE8-AAE2-415DF1C3EB82}"/>
              </a:ext>
            </a:extLst>
          </p:cNvPr>
          <p:cNvSpPr/>
          <p:nvPr/>
        </p:nvSpPr>
        <p:spPr>
          <a:xfrm>
            <a:off x="8097252" y="475497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DE524-221F-4A2A-952D-8BB3056E5B32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/>
      <p:bldP spid="9" grpId="0"/>
      <p:bldP spid="1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riginal-AesopsFab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1947" y="4954257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5" name="Rectangle 14"/>
          <p:cNvSpPr/>
          <p:nvPr/>
        </p:nvSpPr>
        <p:spPr>
          <a:xfrm>
            <a:off x="7921932" y="454874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912005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352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1:26-38 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75966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Will Mary Say Yes </a:t>
            </a:r>
          </a:p>
          <a:p>
            <a:pPr lvl="0" algn="ctr"/>
            <a:r>
              <a:rPr lang="en-US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to God?</a:t>
            </a:r>
          </a:p>
        </p:txBody>
      </p:sp>
      <p:pic>
        <p:nvPicPr>
          <p:cNvPr id="4" name="WEB_Title">
            <a:hlinkClick r:id="" action="ppaction://media"/>
            <a:extLst>
              <a:ext uri="{FF2B5EF4-FFF2-40B4-BE49-F238E27FC236}">
                <a16:creationId xmlns:a16="http://schemas.microsoft.com/office/drawing/2014/main" id="{AEB216D3-8DA9-46F1-882A-3F6D3AE5AB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0487" y="580959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86FC81-D893-4940-A216-80D15E6AD93C}"/>
              </a:ext>
            </a:extLst>
          </p:cNvPr>
          <p:cNvSpPr/>
          <p:nvPr/>
        </p:nvSpPr>
        <p:spPr>
          <a:xfrm>
            <a:off x="8097252" y="475497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73144-07DB-4B44-AEC7-530DB7DE6724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78436</TotalTime>
  <Words>418</Words>
  <Application>Microsoft Macintosh PowerPoint</Application>
  <PresentationFormat>On-screen Show (16:10)</PresentationFormat>
  <Paragraphs>55</Paragraphs>
  <Slides>17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324</cp:revision>
  <dcterms:created xsi:type="dcterms:W3CDTF">2017-01-10T01:35:56Z</dcterms:created>
  <dcterms:modified xsi:type="dcterms:W3CDTF">2018-03-10T18:12:25Z</dcterms:modified>
</cp:coreProperties>
</file>