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323" r:id="rId2"/>
    <p:sldId id="258" r:id="rId3"/>
    <p:sldId id="384" r:id="rId4"/>
    <p:sldId id="385" r:id="rId5"/>
    <p:sldId id="387" r:id="rId6"/>
    <p:sldId id="388" r:id="rId7"/>
    <p:sldId id="389" r:id="rId8"/>
    <p:sldId id="390" r:id="rId9"/>
    <p:sldId id="391" r:id="rId10"/>
    <p:sldId id="392" r:id="rId11"/>
    <p:sldId id="393" r:id="rId12"/>
    <p:sldId id="394" r:id="rId13"/>
    <p:sldId id="395" r:id="rId14"/>
    <p:sldId id="396" r:id="rId15"/>
    <p:sldId id="397" r:id="rId16"/>
    <p:sldId id="398" r:id="rId17"/>
    <p:sldId id="399" r:id="rId18"/>
    <p:sldId id="400" r:id="rId19"/>
    <p:sldId id="401" r:id="rId20"/>
    <p:sldId id="402" r:id="rId21"/>
    <p:sldId id="403" r:id="rId22"/>
    <p:sldId id="404" r:id="rId23"/>
    <p:sldId id="405" r:id="rId24"/>
    <p:sldId id="406" r:id="rId25"/>
    <p:sldId id="445" r:id="rId26"/>
    <p:sldId id="446" r:id="rId27"/>
    <p:sldId id="447" r:id="rId28"/>
    <p:sldId id="448" r:id="rId29"/>
    <p:sldId id="295" r:id="rId30"/>
    <p:sldId id="296" r:id="rId31"/>
    <p:sldId id="297" r:id="rId32"/>
    <p:sldId id="434" r:id="rId33"/>
    <p:sldId id="279" r:id="rId34"/>
    <p:sldId id="301" r:id="rId35"/>
    <p:sldId id="412" r:id="rId36"/>
    <p:sldId id="449" r:id="rId37"/>
    <p:sldId id="409" r:id="rId38"/>
    <p:sldId id="435" r:id="rId39"/>
    <p:sldId id="411" r:id="rId40"/>
    <p:sldId id="437" r:id="rId41"/>
    <p:sldId id="410" r:id="rId42"/>
    <p:sldId id="415" r:id="rId43"/>
    <p:sldId id="413" r:id="rId44"/>
    <p:sldId id="450" r:id="rId45"/>
    <p:sldId id="436" r:id="rId46"/>
    <p:sldId id="451" r:id="rId47"/>
    <p:sldId id="452" r:id="rId48"/>
    <p:sldId id="438" r:id="rId49"/>
    <p:sldId id="453" r:id="rId50"/>
    <p:sldId id="454" r:id="rId51"/>
    <p:sldId id="455" r:id="rId52"/>
    <p:sldId id="456" r:id="rId53"/>
    <p:sldId id="457" r:id="rId54"/>
    <p:sldId id="458" r:id="rId55"/>
    <p:sldId id="414" r:id="rId56"/>
    <p:sldId id="459" r:id="rId57"/>
    <p:sldId id="461" r:id="rId58"/>
    <p:sldId id="439" r:id="rId59"/>
    <p:sldId id="460" r:id="rId60"/>
    <p:sldId id="462" r:id="rId61"/>
    <p:sldId id="440" r:id="rId62"/>
    <p:sldId id="417" r:id="rId63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EC1414"/>
    <a:srgbClr val="ED7D31"/>
    <a:srgbClr val="C507F9"/>
    <a:srgbClr val="990000"/>
    <a:srgbClr val="1506D4"/>
    <a:srgbClr val="FE9202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B3FE69-6CE5-420B-B70A-38139A714575}" v="10" dt="2018-11-02T01:10:39.9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363" autoAdjust="0"/>
    <p:restoredTop sz="94280" autoAdjust="0"/>
  </p:normalViewPr>
  <p:slideViewPr>
    <p:cSldViewPr snapToGrid="0">
      <p:cViewPr varScale="1">
        <p:scale>
          <a:sx n="96" d="100"/>
          <a:sy n="96" d="100"/>
        </p:scale>
        <p:origin x="176" y="1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040380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52859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42299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74296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7993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34518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273821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01314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688659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10864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4518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748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tif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tif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2.mp3"/><Relationship Id="rId7" Type="http://schemas.openxmlformats.org/officeDocument/2006/relationships/slideLayout" Target="../slideLayouts/slideLayout2.xml"/><Relationship Id="rId2" Type="http://schemas.microsoft.com/office/2007/relationships/media" Target="../media/media31.mp3"/><Relationship Id="rId1" Type="http://schemas.openxmlformats.org/officeDocument/2006/relationships/audio" Target="NULL" TargetMode="External"/><Relationship Id="rId6" Type="http://schemas.openxmlformats.org/officeDocument/2006/relationships/audio" Target="../media/media33.m4a"/><Relationship Id="rId5" Type="http://schemas.microsoft.com/office/2007/relationships/media" Target="../media/media33.m4a"/><Relationship Id="rId4" Type="http://schemas.openxmlformats.org/officeDocument/2006/relationships/audio" Target="../media/media32.mp3"/><Relationship Id="rId9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34.m4a"/><Relationship Id="rId7" Type="http://schemas.openxmlformats.org/officeDocument/2006/relationships/image" Target="../media/image5.png"/><Relationship Id="rId2" Type="http://schemas.microsoft.com/office/2007/relationships/media" Target="../media/media3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4.m4a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4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4544521" y="2369489"/>
            <a:ext cx="3952862" cy="22906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>
                <a:latin typeface="Century Gothic" panose="020B0502020202020204" pitchFamily="34" charset="0"/>
              </a:rPr>
              <a:t>Story in Easy Read English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entury Gothic" panose="020B0502020202020204" pitchFamily="34" charset="0"/>
              </a:rPr>
              <a:t>Questions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entury Gothic" panose="020B0502020202020204" pitchFamily="34" charset="0"/>
              </a:rPr>
              <a:t>Story in Phrases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70827" y="1791484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34176" y="436548"/>
            <a:ext cx="2998724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Part 4</a:t>
            </a: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234176" y="1852100"/>
            <a:ext cx="8263207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44A26BD-0202-4D46-A2AF-0584AC985AAB}"/>
              </a:ext>
            </a:extLst>
          </p:cNvPr>
          <p:cNvSpPr txBox="1"/>
          <p:nvPr/>
        </p:nvSpPr>
        <p:spPr>
          <a:xfrm>
            <a:off x="4107623" y="343233"/>
            <a:ext cx="50363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53. I Am Alive:</a:t>
            </a:r>
          </a:p>
          <a:p>
            <a:pPr lvl="0"/>
            <a:r>
              <a:rPr lang="en-US" sz="4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Tell the World</a:t>
            </a:r>
            <a:endParaRPr lang="en-US" sz="42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 descr="../../../Documents/00_MilesOfSmilesBirthdayBox/IvansDrawingsOfKids/ChineseBoy.jpg">
            <a:extLst>
              <a:ext uri="{FF2B5EF4-FFF2-40B4-BE49-F238E27FC236}">
                <a16:creationId xmlns:a16="http://schemas.microsoft.com/office/drawing/2014/main" id="{416AB13F-F1C3-4BB2-967B-86492E1B524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8" r="17184" b="13007"/>
          <a:stretch/>
        </p:blipFill>
        <p:spPr bwMode="auto">
          <a:xfrm>
            <a:off x="1626241" y="1952809"/>
            <a:ext cx="874078" cy="17192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lc="http://schemas.openxmlformats.org/drawingml/2006/lockedCanvas" xmlns:arto="http://schemas.microsoft.com/office/word/2006/arto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81DA043-73BA-4603-BE03-C134FBCDE77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251" y="2129908"/>
            <a:ext cx="1087653" cy="1719263"/>
          </a:xfrm>
          <a:prstGeom prst="rect">
            <a:avLst/>
          </a:prstGeom>
        </p:spPr>
      </p:pic>
      <p:pic>
        <p:nvPicPr>
          <p:cNvPr id="21" name="Picture 20" descr="Coloring-page-of-the-world-1024x1024">
            <a:extLst>
              <a:ext uri="{FF2B5EF4-FFF2-40B4-BE49-F238E27FC236}">
                <a16:creationId xmlns:a16="http://schemas.microsoft.com/office/drawing/2014/main" id="{6490032E-155D-4CCB-B69D-C779135D73A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312" y="3744492"/>
            <a:ext cx="1335577" cy="1360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FC2EEE3-8C7E-474D-8895-8F37DE574FA9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1" t="5215" r="12065" b="8738"/>
          <a:stretch/>
        </p:blipFill>
        <p:spPr bwMode="auto">
          <a:xfrm>
            <a:off x="333102" y="3142675"/>
            <a:ext cx="1129030" cy="17929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lc="http://schemas.openxmlformats.org/drawingml/2006/lockedCanvas" xmlns:arto="http://schemas.microsoft.com/office/word/2006/arto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F92F656-9B2F-A443-A296-4D3077BD8D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0738" y="-1208410"/>
            <a:ext cx="812800" cy="8128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3313759-1A50-664E-B85A-76362730E178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17648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8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3" grpId="0" animBg="1"/>
      <p:bldP spid="15" grpId="0"/>
      <p:bldP spid="14" grpId="0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83657" y="1498926"/>
            <a:ext cx="6116732" cy="1024439"/>
          </a:xfrm>
        </p:spPr>
        <p:txBody>
          <a:bodyPr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They healed the sick. </a:t>
            </a:r>
            <a:endParaRPr lang="en-US" sz="44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4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1B28C0A-B5BD-3846-B838-FB7C480404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0609" y="-1319353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FF1E8A6-BD45-4949-96A4-FB580D738097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869297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43993" y="1132426"/>
            <a:ext cx="8679051" cy="2433347"/>
          </a:xfrm>
        </p:spPr>
        <p:txBody>
          <a:bodyPr>
            <a:no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 men told demons to leave,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and they did!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4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430CF6D-3E30-4443-A43A-465A57B14D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8974" y="-1721156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BD7F2DE-0759-6C40-AA62-8FD614C1DCD6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664041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06905" y="1199333"/>
            <a:ext cx="8130189" cy="229953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Night and day, the disciples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prayed.</a:t>
            </a:r>
            <a:r>
              <a:rPr lang="en-US" sz="44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87BEA0F-05E1-824F-9E99-A54B7101BE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0401" y="-1319353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0010DA1-34AA-C343-95C3-F5BACC7CF0F2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1946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7452" y="1046589"/>
            <a:ext cx="7881187" cy="2111052"/>
          </a:xfrm>
        </p:spPr>
        <p:txBody>
          <a:bodyPr>
            <a:no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They baptized. 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Churches sprang up.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4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F6B876-D888-914D-838D-F9E0B55EE0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6782" y="-1143654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7C70744-DA29-0744-B44F-F03811AD51DC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891099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02365" y="859145"/>
            <a:ext cx="9144000" cy="1910746"/>
          </a:xfrm>
        </p:spPr>
        <p:txBody>
          <a:bodyPr>
            <a:no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spc="-5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You can read about this 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spc="-5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amazing time in the book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spc="-5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of Acts.</a:t>
            </a:r>
            <a:endParaRPr lang="en-US" sz="2400" spc="-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4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0C883A7-6523-1D41-9838-519ECF10D6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6713" y="-1287065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A236402-B607-2A4E-9A4C-5FEE8C82EC56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592456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28865" y="1203966"/>
            <a:ext cx="7794703" cy="2311788"/>
          </a:xfrm>
        </p:spPr>
        <p:txBody>
          <a:bodyPr>
            <a:no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Peter told a crowd, “Jesus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came from heaven.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014D263-C502-BC43-B8EB-9E0AC1AEC7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800" y="-1225486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56FA9BE-197B-7848-94F4-9B94C5309349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910875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85078" y="1247868"/>
            <a:ext cx="8958922" cy="2202464"/>
          </a:xfrm>
        </p:spPr>
        <p:txBody>
          <a:bodyPr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spc="-8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You put him to death on a cross. </a:t>
            </a:r>
            <a:endParaRPr lang="en-US" sz="2400" spc="-8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6D784F3-55EC-5549-AC3E-414EF76F60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7113" y="-1422542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9FDFDE-6708-FF49-A9F3-AADC8810EA0E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87131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33854" y="930368"/>
            <a:ext cx="6676292" cy="3293135"/>
          </a:xfrm>
        </p:spPr>
        <p:txBody>
          <a:bodyPr>
            <a:no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spc="-9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But God raised him from 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spc="-9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 dead. </a:t>
            </a:r>
            <a:endParaRPr lang="en-US" sz="2400" spc="-9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8654DC-825B-F845-894B-DD81E8851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861" y="-1436699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E420DBA-9B4B-A94B-830D-C189B02B2B4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03192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1463" y="1531709"/>
            <a:ext cx="7599928" cy="3216040"/>
          </a:xfrm>
        </p:spPr>
        <p:txBody>
          <a:bodyPr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We saw him ourselves.”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E0DC17-63FB-B245-AEC7-D3D06D7B06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1252" y="-1718071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9820D5D-7CF7-2348-8F7D-F2E029EC361E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40908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4209" y="790875"/>
            <a:ext cx="8415579" cy="3956874"/>
          </a:xfrm>
        </p:spPr>
        <p:txBody>
          <a:bodyPr>
            <a:no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Their hearts were filled with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sadness.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FEC364F-1182-D742-BCD6-5B4B22BAB8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348" y="-1657074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5A4055-64B3-304A-8EA4-C1F6226CFB5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791621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0885" y="897164"/>
            <a:ext cx="7942230" cy="3168859"/>
          </a:xfrm>
        </p:spPr>
        <p:txBody>
          <a:bodyPr>
            <a:no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Before Jesus went back to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heaven, he told his disciples:</a:t>
            </a:r>
            <a:endParaRPr lang="en-US" sz="44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452C35-68BD-484F-ADC7-CBB9C0F67E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6870" y="-1316462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57A0C1D-CA5F-5E46-99B2-4B53C49FBD96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182139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088802"/>
            <a:ext cx="9272016" cy="2202464"/>
          </a:xfrm>
        </p:spPr>
        <p:txBody>
          <a:bodyPr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“What shall we do?” they asked.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65FCFA0-7E1A-3648-8502-58D43D0E15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9304" y="-1244810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AA47F21-F97F-9942-A5B3-69504BE3A80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09972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9628" y="998000"/>
            <a:ext cx="9143999" cy="3115014"/>
          </a:xfrm>
        </p:spPr>
        <p:txBody>
          <a:bodyPr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Peter said, “Be sorry for your sins.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4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4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50ED77-9FFF-8A40-92A0-5A6389AADC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487" y="-1364079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3AC48C-6997-8946-9488-10EBAFF46E98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902578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04366" y="1233978"/>
            <a:ext cx="8418678" cy="2230243"/>
          </a:xfrm>
        </p:spPr>
        <p:txBody>
          <a:bodyPr>
            <a:no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Be baptized in the name of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Jesus.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FCA253F-E75A-E347-A796-49D6C585A5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8904" y="-1587356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2519491-3F1F-8B45-AFEF-7E4B48004069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129625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1572" y="1238655"/>
            <a:ext cx="7780853" cy="1266801"/>
          </a:xfrm>
        </p:spPr>
        <p:txBody>
          <a:bodyPr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You will be forgiven.”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384474C-97E8-7B42-A000-2600EC9798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1572" y="-1239687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AE37C30-4E65-D242-9DE4-94785A43B0A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14075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18870" y="991301"/>
            <a:ext cx="9144000" cy="2573533"/>
          </a:xfrm>
        </p:spPr>
        <p:txBody>
          <a:bodyPr>
            <a:no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That day, thousands of people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became believers.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3733615-6727-874B-B213-53C3741F8E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6052" y="-1419222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F723531-C7F4-F245-A85B-360302B015BA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85259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18870" y="991301"/>
            <a:ext cx="9144000" cy="2321741"/>
          </a:xfrm>
        </p:spPr>
        <p:txBody>
          <a:bodyPr>
            <a:no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Jesus left us with the same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wonderful work.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8A38CB8-6712-8843-A0E3-47B3C8442A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3043" y="-1130544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1CAAB74-7462-7644-B9C6-285AC5532FB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72950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18870" y="991301"/>
            <a:ext cx="9144000" cy="2268733"/>
          </a:xfrm>
        </p:spPr>
        <p:txBody>
          <a:bodyPr>
            <a:no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We get to share with the world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about Jesus.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D852236-06CF-F44D-87F9-1E331C92F9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-1713878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23BCF0E-540E-0A4E-8EDA-1261BE40884C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555747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814243"/>
            <a:ext cx="9144000" cy="2432540"/>
          </a:xfrm>
        </p:spPr>
        <p:txBody>
          <a:bodyPr>
            <a:no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God will give us power through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 Holy Spirit, who lives inside us.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DEFC98E-13C3-6A44-99EF-E5BD306DC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2070" y="-1242163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0F38D9B-A2E2-9047-A560-5FC5FBEDD3F8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86053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48640" y="985612"/>
            <a:ext cx="8171290" cy="2247918"/>
          </a:xfrm>
        </p:spPr>
        <p:txBody>
          <a:bodyPr>
            <a:no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We will tell the Good News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about Jesus.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F116493-9E0B-034F-ABF9-6FF9756218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240" y="-1413532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545383E-1DC0-0B4F-82D9-FBB72B576ED0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588939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971018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Question 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82880" y="2108047"/>
            <a:ext cx="8266177" cy="2244497"/>
          </a:xfrm>
        </p:spPr>
        <p:txBody>
          <a:bodyPr>
            <a:no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What did Jesus tell Christians to do?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7167BE-BCCD-9742-8B78-FD2ED35F02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9791" y="-1436341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4BD8808-4ECC-7242-88FA-AFC6D8AAC4F4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296566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build="p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16734" y="1022213"/>
            <a:ext cx="8110532" cy="3090801"/>
          </a:xfrm>
        </p:spPr>
        <p:txBody>
          <a:bodyPr>
            <a:no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“All power in heaven and on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earth has been given to me. </a:t>
            </a:r>
            <a:endParaRPr lang="en-US" sz="44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4F22C4C-A6C7-C440-8644-A9F12FE6DD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7844" y="-1447535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DFF4C36-0CB2-FC4B-9C04-BD080DC6B2EB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07305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895005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Question 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55101" y="2043839"/>
            <a:ext cx="6656212" cy="1627322"/>
          </a:xfrm>
        </p:spPr>
        <p:txBody>
          <a:bodyPr>
            <a:no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How did they obey?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04338DA-61C3-4241-A546-B1AAB23B76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9460" y="-1668462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FCE7952-5287-BC49-B2E2-03B1C6BBA24B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624154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build="p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103697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Question 3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66262" y="2025369"/>
            <a:ext cx="7806132" cy="1944436"/>
          </a:xfrm>
        </p:spPr>
        <p:txBody>
          <a:bodyPr>
            <a:no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How can you obey this command to go and tell?</a:t>
            </a:r>
            <a:endParaRPr lang="en-US" sz="4400" dirty="0"/>
          </a:p>
        </p:txBody>
      </p:sp>
      <p:pic>
        <p:nvPicPr>
          <p:cNvPr id="2" name="Q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32.9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62794" y="4907988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10576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Q-3">
            <a:hlinkClick r:id="" action="ppaction://media"/>
            <a:extLst>
              <a:ext uri="{FF2B5EF4-FFF2-40B4-BE49-F238E27FC236}">
                <a16:creationId xmlns:a16="http://schemas.microsoft.com/office/drawing/2014/main" id="{B1DBE481-4BE9-4289-A8CB-E6954EA897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6662" y="670925"/>
            <a:ext cx="609600" cy="609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CFB2FE-FF61-4081-A0AC-A824F5DC48DA}"/>
              </a:ext>
            </a:extLst>
          </p:cNvPr>
          <p:cNvSpPr/>
          <p:nvPr/>
        </p:nvSpPr>
        <p:spPr>
          <a:xfrm>
            <a:off x="44280" y="604636"/>
            <a:ext cx="1089764" cy="798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5D2B6E-FBE2-7C4D-A33F-FF3552DDAF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6262" y="-1201011"/>
            <a:ext cx="812800" cy="812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68B5802-940C-F442-AAEF-EEBF2E2648A3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911387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 build="p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288" y="77633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Question 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7770" y="1866167"/>
            <a:ext cx="8415732" cy="3072493"/>
          </a:xfrm>
        </p:spPr>
        <p:txBody>
          <a:bodyPr>
            <a:no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en-US" sz="4400" dirty="0">
                <a:latin typeface="Century Gothic" panose="020B0502020202020204" pitchFamily="34" charset="0"/>
              </a:rPr>
              <a:t>Think of one person in your life who does not know Jesus as Lord. Will you tell that person?</a:t>
            </a:r>
            <a:endParaRPr lang="en-US" sz="4400" dirty="0"/>
          </a:p>
        </p:txBody>
      </p:sp>
      <p:pic>
        <p:nvPicPr>
          <p:cNvPr id="2" name="Q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32.9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62794" y="4907988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10576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47948" y="9411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DC0183-60D4-9E43-99CA-A082FF9202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82644" y="-1712772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EB9064A-62FC-0F4C-99E6-B45C1D1176E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706777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 build="p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55085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Prayer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42235" y="1095870"/>
            <a:ext cx="8637173" cy="3536863"/>
          </a:xfrm>
        </p:spPr>
        <p:txBody>
          <a:bodyPr>
            <a:noAutofit/>
          </a:bodyPr>
          <a:lstStyle/>
          <a:p>
            <a:pPr marL="0" indent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latin typeface="Century Gothic" panose="020B0502020202020204" pitchFamily="34" charset="0"/>
              </a:rPr>
              <a:t>Dear Lord Jesus,</a:t>
            </a:r>
          </a:p>
          <a:p>
            <a:pPr marL="0" marR="0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 will obey your command to share the Good</a:t>
            </a:r>
          </a:p>
          <a:p>
            <a:pPr marL="0" marR="0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News. Show me how. Use the power of the Holy</a:t>
            </a:r>
          </a:p>
          <a:p>
            <a:pPr marL="0" marR="0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Spirit inside me. Help me be brave and tell the</a:t>
            </a:r>
          </a:p>
          <a:p>
            <a:pPr marL="0" marR="0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truth. Send me where you want and to whom</a:t>
            </a:r>
          </a:p>
          <a:p>
            <a:pPr marL="0" marR="0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you want.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latin typeface="Century Gothic" panose="020B0502020202020204" pitchFamily="34" charset="0"/>
              </a:rPr>
              <a:t>Amen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377127-9848-4BE2-83AC-0C0FE4507201}"/>
              </a:ext>
            </a:extLst>
          </p:cNvPr>
          <p:cNvSpPr/>
          <p:nvPr/>
        </p:nvSpPr>
        <p:spPr>
          <a:xfrm>
            <a:off x="8500348" y="1093583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33771BB-7D43-EF49-8375-E998C4BB39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2235" y="-1445039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4F0D646-EBD4-2644-B208-3A7B818894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704581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1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7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0" y="3290130"/>
            <a:ext cx="91440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Phrased for Fluency</a:t>
            </a:r>
            <a:endParaRPr lang="en-US" sz="8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999652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latin typeface="Century Gothic" panose="020B0502020202020204" pitchFamily="34" charset="0"/>
              </a:rPr>
              <a:t>I am Alive</a:t>
            </a:r>
            <a:r>
              <a:rPr lang="en-US" sz="6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:</a:t>
            </a:r>
          </a:p>
          <a:p>
            <a:pPr algn="ctr"/>
            <a:r>
              <a:rPr lang="en-US" sz="6600" b="1" dirty="0">
                <a:latin typeface="Century Gothic" panose="020B0502020202020204" pitchFamily="34" charset="0"/>
              </a:rPr>
              <a:t>Tell the World</a:t>
            </a:r>
            <a:endParaRPr lang="en-US" sz="6600" dirty="0">
              <a:latin typeface="Century Gothic" panose="020B0502020202020204" pitchFamily="34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9868817-A976-6842-96CF-78B0C9B872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3617" y="-1611069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D2548E6-9FA2-F544-BADE-CAAC3E923C20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089628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3" grpId="0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96422" y="1088845"/>
            <a:ext cx="3482839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Before Jesus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71063FF-2AD7-4264-BB2F-E526F10C2096}"/>
              </a:ext>
            </a:extLst>
          </p:cNvPr>
          <p:cNvSpPr txBox="1">
            <a:spLocks/>
          </p:cNvSpPr>
          <p:nvPr/>
        </p:nvSpPr>
        <p:spPr>
          <a:xfrm>
            <a:off x="3911815" y="1088845"/>
            <a:ext cx="2710304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went back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3722972" y="2197816"/>
            <a:ext cx="4898538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he told his disciples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: 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814DC56D-1828-C649-8652-164963F63660}"/>
              </a:ext>
            </a:extLst>
          </p:cNvPr>
          <p:cNvSpPr txBox="1">
            <a:spLocks/>
          </p:cNvSpPr>
          <p:nvPr/>
        </p:nvSpPr>
        <p:spPr>
          <a:xfrm>
            <a:off x="496422" y="2166355"/>
            <a:ext cx="3588357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to heaven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7F0F9B3-A9FB-154F-9A5C-DE3B4353C9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6422" y="-1516765"/>
            <a:ext cx="812800" cy="812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48C8592-5183-DB4F-A553-925A02BD332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07602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2" grpId="0" uiExpand="1" build="p"/>
      <p:bldP spid="14" grpId="0" uiExpand="1" build="p"/>
      <p:bldP spid="11" grpId="0" uiExpand="1" build="p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5052" y="1032719"/>
            <a:ext cx="3482839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“</a:t>
            </a:r>
            <a:r>
              <a:rPr lang="en-US" sz="3600" dirty="0">
                <a:latin typeface="Century Gothic" panose="020B0502020202020204" pitchFamily="34" charset="0"/>
              </a:rPr>
              <a:t>All power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71063FF-2AD7-4264-BB2F-E526F10C2096}"/>
              </a:ext>
            </a:extLst>
          </p:cNvPr>
          <p:cNvSpPr txBox="1">
            <a:spLocks/>
          </p:cNvSpPr>
          <p:nvPr/>
        </p:nvSpPr>
        <p:spPr>
          <a:xfrm>
            <a:off x="3053289" y="1031061"/>
            <a:ext cx="2909899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in heaven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172136" y="2227619"/>
            <a:ext cx="6357281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has been given to me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814DC56D-1828-C649-8652-164963F63660}"/>
              </a:ext>
            </a:extLst>
          </p:cNvPr>
          <p:cNvSpPr txBox="1">
            <a:spLocks/>
          </p:cNvSpPr>
          <p:nvPr/>
        </p:nvSpPr>
        <p:spPr>
          <a:xfrm>
            <a:off x="5921829" y="1016000"/>
            <a:ext cx="3180681" cy="116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and on earth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C486724-1826-A747-BC82-B1DCF5F83D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0489" y="-2528547"/>
            <a:ext cx="812800" cy="812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C4A4ADC-D355-1A47-BD47-411EB14E9D18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541697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2" grpId="0" uiExpand="1" build="p"/>
      <p:bldP spid="14" grpId="0" uiExpand="1" build="p"/>
      <p:bldP spid="11" grpId="0" uiExpand="1" build="p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43542" y="911090"/>
            <a:ext cx="2452914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Therefore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3009313" y="875689"/>
            <a:ext cx="878434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go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235662" y="1909557"/>
            <a:ext cx="3448832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of all nations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001811FC-35B2-4E0D-B6DE-DADE9005A2F0}"/>
              </a:ext>
            </a:extLst>
          </p:cNvPr>
          <p:cNvSpPr txBox="1">
            <a:spLocks/>
          </p:cNvSpPr>
          <p:nvPr/>
        </p:nvSpPr>
        <p:spPr>
          <a:xfrm>
            <a:off x="4302156" y="875689"/>
            <a:ext cx="4598302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and make disciples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59B343-F46D-1B4B-B883-6E9015BC42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3076" y="-1931077"/>
            <a:ext cx="812800" cy="812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66E268-77DD-DE46-BFE5-D3B6453122A6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764326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5" grpId="0" uiExpand="1" build="p"/>
      <p:bldP spid="12" grpId="0" uiExpand="1" build="p"/>
      <p:bldP spid="11" grpId="0" uiExpand="1" build="p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14627" y="922489"/>
            <a:ext cx="3680755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Baptize them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71063FF-2AD7-4264-BB2F-E526F10C2096}"/>
              </a:ext>
            </a:extLst>
          </p:cNvPr>
          <p:cNvSpPr txBox="1">
            <a:spLocks/>
          </p:cNvSpPr>
          <p:nvPr/>
        </p:nvSpPr>
        <p:spPr>
          <a:xfrm>
            <a:off x="3988173" y="922489"/>
            <a:ext cx="3838922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in the name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514627" y="3091833"/>
            <a:ext cx="5806041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and of the Holy Spirit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814DC56D-1828-C649-8652-164963F63660}"/>
              </a:ext>
            </a:extLst>
          </p:cNvPr>
          <p:cNvSpPr txBox="1">
            <a:spLocks/>
          </p:cNvSpPr>
          <p:nvPr/>
        </p:nvSpPr>
        <p:spPr>
          <a:xfrm>
            <a:off x="514627" y="2011387"/>
            <a:ext cx="3680755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of the Father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0C5CC42-A2F6-B54B-9AC9-5ADEB9AF3A5E}"/>
              </a:ext>
            </a:extLst>
          </p:cNvPr>
          <p:cNvSpPr txBox="1">
            <a:spLocks/>
          </p:cNvSpPr>
          <p:nvPr/>
        </p:nvSpPr>
        <p:spPr>
          <a:xfrm>
            <a:off x="3988173" y="2011386"/>
            <a:ext cx="4664990" cy="8461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and of the Son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AE1B9E-7302-E440-BCA0-73028F8107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8604" y="-1591422"/>
            <a:ext cx="812800" cy="8128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3516D2F-1DFD-AC47-BF29-539D4B8CA34A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601453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2" grpId="0" uiExpand="1" build="p"/>
      <p:bldP spid="14" grpId="0" uiExpand="1" build="p"/>
      <p:bldP spid="11" grpId="0" uiExpand="1" build="p"/>
      <p:bldP spid="13" grpId="0" uiExpand="1" build="p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60922" y="1506636"/>
            <a:ext cx="3717477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Teach them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4572000" y="1500257"/>
            <a:ext cx="2946400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to obey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58A9CF-30AB-304B-AD93-2F0CDA5C50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8122" y="-1750920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4DF47AA-645B-8F44-B5B0-62A42DD919D6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207979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0817" y="1161251"/>
            <a:ext cx="7807822" cy="2123972"/>
          </a:xfrm>
        </p:spPr>
        <p:txBody>
          <a:bodyPr>
            <a:no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Therefore, go and make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disciples of all nations. </a:t>
            </a:r>
            <a:endParaRPr lang="en-US" sz="44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21290D-8327-834A-98AE-70EC9CFD0E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739" y="-1652111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D9D14C-ACA4-6343-B1EF-80D767A05DD9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720151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01030" y="1213701"/>
            <a:ext cx="1937370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 will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5960048" y="1198934"/>
            <a:ext cx="3378630" cy="8722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always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.”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C74EB0C-ED2A-CC4E-9DAC-4D0F7BFD5FD7}"/>
              </a:ext>
            </a:extLst>
          </p:cNvPr>
          <p:cNvSpPr txBox="1">
            <a:spLocks/>
          </p:cNvSpPr>
          <p:nvPr/>
        </p:nvSpPr>
        <p:spPr>
          <a:xfrm>
            <a:off x="2290713" y="1213701"/>
            <a:ext cx="3040081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be with you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12C9605-1D20-8049-B2B9-48DC2A04B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6915" y="-1892513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50A8BB0-F7B4-E248-A2A2-B8C62ACF475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941563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9" grpId="0" uiExpand="1" build="p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3875" y="1288299"/>
            <a:ext cx="4351932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His disciples went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3266492" y="2445544"/>
            <a:ext cx="3378630" cy="8722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by horse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C74EB0C-ED2A-CC4E-9DAC-4D0F7BFD5FD7}"/>
              </a:ext>
            </a:extLst>
          </p:cNvPr>
          <p:cNvSpPr txBox="1">
            <a:spLocks/>
          </p:cNvSpPr>
          <p:nvPr/>
        </p:nvSpPr>
        <p:spPr>
          <a:xfrm>
            <a:off x="5118463" y="1275490"/>
            <a:ext cx="2988230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by ship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E194300-A35E-2143-A69E-DEE45A8F72F5}"/>
              </a:ext>
            </a:extLst>
          </p:cNvPr>
          <p:cNvSpPr txBox="1">
            <a:spLocks/>
          </p:cNvSpPr>
          <p:nvPr/>
        </p:nvSpPr>
        <p:spPr>
          <a:xfrm>
            <a:off x="603875" y="2445544"/>
            <a:ext cx="3584320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by foot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DA9494A-2482-CB4B-A1E7-F6196337C1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3875" y="-1969810"/>
            <a:ext cx="812800" cy="812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A087371-6067-8849-85E7-2425EB29E909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311854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9" grpId="0" uiExpand="1" build="p"/>
      <p:bldP spid="11" grpId="0" uiExpand="1" build="p"/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33241" y="1623294"/>
            <a:ext cx="4319205" cy="84025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They traveled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4775200" y="1623294"/>
            <a:ext cx="3350875" cy="7723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near and far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CC70C06-3DF0-1845-B487-FA16598600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1046" y="-1644814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F1330F9-0EC3-E24D-97AC-5F9CABA3C402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740704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4" grpId="0" uiExpand="1" build="p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91938" y="1535219"/>
            <a:ext cx="1293319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They </a:t>
            </a:r>
            <a:endParaRPr lang="en-US" sz="3600" b="1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5471646" y="1565124"/>
            <a:ext cx="2957950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about Jesus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FFFF43F-C1E4-4744-8E01-4D6B0CB1CFCD}"/>
              </a:ext>
            </a:extLst>
          </p:cNvPr>
          <p:cNvSpPr txBox="1">
            <a:spLocks/>
          </p:cNvSpPr>
          <p:nvPr/>
        </p:nvSpPr>
        <p:spPr>
          <a:xfrm>
            <a:off x="2193379" y="1524425"/>
            <a:ext cx="3586698" cy="9935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told people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52919F5-9EC9-7D42-9914-7B9F076B57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046" y="-1776383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5EF1195-223C-9444-B908-F565F09C42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216322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4" grpId="0" uiExpand="1" build="p"/>
      <p:bldP spid="9" grpId="0" uiExpand="1" build="p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00898" y="1405580"/>
            <a:ext cx="1719673" cy="84025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They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3236686" y="1423274"/>
            <a:ext cx="4439446" cy="7723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healed the sick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6B91CEB-3F56-BF44-A29A-056B21686A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934" y="-1932418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B30882D-5FF2-5D48-B1DC-68B480C96000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481279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4" grpId="0" uiExpand="1" build="p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92087" y="951370"/>
            <a:ext cx="2173453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 men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71063FF-2AD7-4264-BB2F-E526F10C2096}"/>
              </a:ext>
            </a:extLst>
          </p:cNvPr>
          <p:cNvSpPr txBox="1">
            <a:spLocks/>
          </p:cNvSpPr>
          <p:nvPr/>
        </p:nvSpPr>
        <p:spPr>
          <a:xfrm>
            <a:off x="2961535" y="941943"/>
            <a:ext cx="3798063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told demons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607745" y="2087090"/>
            <a:ext cx="3425643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and they did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! 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814DC56D-1828-C649-8652-164963F63660}"/>
              </a:ext>
            </a:extLst>
          </p:cNvPr>
          <p:cNvSpPr txBox="1">
            <a:spLocks/>
          </p:cNvSpPr>
          <p:nvPr/>
        </p:nvSpPr>
        <p:spPr>
          <a:xfrm>
            <a:off x="6253938" y="950006"/>
            <a:ext cx="3003488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to leave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1DE9EC7-39B2-ED4B-86C0-9EE3BABA24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5289" y="-1586986"/>
            <a:ext cx="812800" cy="812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E8F7121-096D-164A-B4C2-92E5535830B0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484080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2" grpId="0" uiExpand="1" build="p"/>
      <p:bldP spid="14" grpId="0" uiExpand="1" build="p"/>
      <p:bldP spid="11" grpId="0" uiExpand="1" build="p"/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0824" y="1405580"/>
            <a:ext cx="3962399" cy="84025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Night and day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4704554" y="1405580"/>
            <a:ext cx="4439446" cy="7723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 disciples 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F41821E-9344-0A4F-B7DF-A74428C51E24}"/>
              </a:ext>
            </a:extLst>
          </p:cNvPr>
          <p:cNvSpPr txBox="1">
            <a:spLocks/>
          </p:cNvSpPr>
          <p:nvPr/>
        </p:nvSpPr>
        <p:spPr>
          <a:xfrm>
            <a:off x="520824" y="2426280"/>
            <a:ext cx="4439446" cy="7723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prayed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9A3273-859A-7940-9776-217DEE8172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5623" y="-1664336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3FD788E-B88C-C44C-93B5-5EF84E526E90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551581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4" grpId="0" uiExpand="1" build="p"/>
      <p:bldP spid="7" grpId="0" uiExpand="1" build="p"/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0824" y="1405580"/>
            <a:ext cx="3962399" cy="84025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They baptized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450177" y="2857500"/>
            <a:ext cx="5892566" cy="7723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Churches sprang up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b="1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F8BBEA2-9AF5-5342-9E00-4BA1ABC6D4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5131" y="-1752627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3EDFB27-982C-444B-8F4E-83D189480B23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111400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4" grpId="0" uiExpand="1" build="p"/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894984"/>
            <a:ext cx="3409846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You can read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3483470" y="1885197"/>
            <a:ext cx="3239079" cy="8088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of Acts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C74EB0C-ED2A-CC4E-9DAC-4D0F7BFD5FD7}"/>
              </a:ext>
            </a:extLst>
          </p:cNvPr>
          <p:cNvSpPr txBox="1">
            <a:spLocks/>
          </p:cNvSpPr>
          <p:nvPr/>
        </p:nvSpPr>
        <p:spPr>
          <a:xfrm>
            <a:off x="3541487" y="899195"/>
            <a:ext cx="5565859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about this amazing time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E194300-A35E-2143-A69E-DEE45A8F72F5}"/>
              </a:ext>
            </a:extLst>
          </p:cNvPr>
          <p:cNvSpPr txBox="1">
            <a:spLocks/>
          </p:cNvSpPr>
          <p:nvPr/>
        </p:nvSpPr>
        <p:spPr>
          <a:xfrm>
            <a:off x="228784" y="1876774"/>
            <a:ext cx="3584320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in the book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1850B06-F2B8-ED4B-8698-D9CB42AED0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3098" y="-2458271"/>
            <a:ext cx="812800" cy="812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119D962-B700-0E41-A8B5-6EC34DBF630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295666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9" grpId="0" uiExpand="1" build="p"/>
      <p:bldP spid="11" grpId="0" uiExpand="1" build="p"/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1886" y="836928"/>
            <a:ext cx="2569027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Peter told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391886" y="1879187"/>
            <a:ext cx="3239079" cy="8088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from heaven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C74EB0C-ED2A-CC4E-9DAC-4D0F7BFD5FD7}"/>
              </a:ext>
            </a:extLst>
          </p:cNvPr>
          <p:cNvSpPr txBox="1">
            <a:spLocks/>
          </p:cNvSpPr>
          <p:nvPr/>
        </p:nvSpPr>
        <p:spPr>
          <a:xfrm>
            <a:off x="3323431" y="823382"/>
            <a:ext cx="2569027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a crowd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E194300-A35E-2143-A69E-DEE45A8F72F5}"/>
              </a:ext>
            </a:extLst>
          </p:cNvPr>
          <p:cNvSpPr txBox="1">
            <a:spLocks/>
          </p:cNvSpPr>
          <p:nvPr/>
        </p:nvSpPr>
        <p:spPr>
          <a:xfrm>
            <a:off x="5813726" y="848416"/>
            <a:ext cx="3239079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“</a:t>
            </a:r>
            <a:r>
              <a:rPr lang="en-US" sz="3600" dirty="0">
                <a:latin typeface="Century Gothic" panose="020B0502020202020204" pitchFamily="34" charset="0"/>
              </a:rPr>
              <a:t>Jesus came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12311B7-A532-5746-A52C-F6AE25EDEF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4667" y="-2164989"/>
            <a:ext cx="812800" cy="812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246EB03-EA73-864F-BCF6-2C73298317D3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906611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9" grpId="0" uiExpand="1" build="p"/>
      <p:bldP spid="11" grpId="0" uiExpand="1" build="p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9566" y="940284"/>
            <a:ext cx="8553477" cy="377749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Baptize them in the name of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Father and of the Son and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4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the Holy Spirit.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6F5240-EFC2-B048-AE5F-6F8E7922A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7843" y="-1362350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7847906-5220-F144-9CEB-B7A7748717F3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267269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1887" y="836928"/>
            <a:ext cx="1451428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You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391886" y="1879187"/>
            <a:ext cx="3239079" cy="8088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on a cross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C74EB0C-ED2A-CC4E-9DAC-4D0F7BFD5FD7}"/>
              </a:ext>
            </a:extLst>
          </p:cNvPr>
          <p:cNvSpPr txBox="1">
            <a:spLocks/>
          </p:cNvSpPr>
          <p:nvPr/>
        </p:nvSpPr>
        <p:spPr>
          <a:xfrm>
            <a:off x="2411013" y="828860"/>
            <a:ext cx="2569027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put him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E194300-A35E-2143-A69E-DEE45A8F72F5}"/>
              </a:ext>
            </a:extLst>
          </p:cNvPr>
          <p:cNvSpPr txBox="1">
            <a:spLocks/>
          </p:cNvSpPr>
          <p:nvPr/>
        </p:nvSpPr>
        <p:spPr>
          <a:xfrm>
            <a:off x="5175098" y="828860"/>
            <a:ext cx="3239079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to death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05758CF-C047-E94C-9575-BE47B76C67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9530" y="-1709388"/>
            <a:ext cx="812800" cy="812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A5B210A-7F4D-1642-A6DB-4E1E7799357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263649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9" grpId="0" uiExpand="1" build="p"/>
      <p:bldP spid="11" grpId="0" uiExpand="1" build="p"/>
      <p:bldP spid="1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5966" y="1093486"/>
            <a:ext cx="2219864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But God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5452911" y="1087047"/>
            <a:ext cx="3664035" cy="8088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from the dead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C74EB0C-ED2A-CC4E-9DAC-4D0F7BFD5FD7}"/>
              </a:ext>
            </a:extLst>
          </p:cNvPr>
          <p:cNvSpPr txBox="1">
            <a:spLocks/>
          </p:cNvSpPr>
          <p:nvPr/>
        </p:nvSpPr>
        <p:spPr>
          <a:xfrm>
            <a:off x="2707738" y="1087047"/>
            <a:ext cx="2569027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raised him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A5A265-B4F4-3248-874B-A35D7AB059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3098" y="-2025332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93416E-AF8F-0046-96ED-ACFD63E9536E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64020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9" grpId="0" uiExpand="1" build="p"/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27224" y="1439530"/>
            <a:ext cx="3962399" cy="84025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We saw him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4483223" y="1419481"/>
            <a:ext cx="2713938" cy="7723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ourselves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.”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BAEB2BE-BC91-0048-A863-FD3093BE62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7200" y="-2051546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8B0A01-1DA8-8F45-9E31-9E359CF9CE67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536009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4" grpId="0" uiExpand="1" build="p"/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63197" y="1087047"/>
            <a:ext cx="3076205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Their hearts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663197" y="2502768"/>
            <a:ext cx="3664035" cy="8088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with sadness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C74EB0C-ED2A-CC4E-9DAC-4D0F7BFD5FD7}"/>
              </a:ext>
            </a:extLst>
          </p:cNvPr>
          <p:cNvSpPr txBox="1">
            <a:spLocks/>
          </p:cNvSpPr>
          <p:nvPr/>
        </p:nvSpPr>
        <p:spPr>
          <a:xfrm>
            <a:off x="3844312" y="1087047"/>
            <a:ext cx="2569027" cy="1196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were filled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F834FEE-A49B-434F-9E9D-A9DF8294E7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0370" y="-1570283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C63080F-90E7-334E-A110-2E7597616DC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450956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9" grpId="0" uiExpand="1" build="p"/>
      <p:bldP spid="1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1509" y="1419481"/>
            <a:ext cx="4688114" cy="84025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“</a:t>
            </a:r>
            <a:r>
              <a:rPr lang="en-US" sz="3600" dirty="0">
                <a:latin typeface="Century Gothic" panose="020B0502020202020204" pitchFamily="34" charset="0"/>
              </a:rPr>
              <a:t>What shall we do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?”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5413828" y="1453431"/>
            <a:ext cx="3528663" cy="7723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they asked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0BB79E-6C68-2549-9083-A8FDF98D1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0370" y="-2298521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D613485-EF3E-F947-BBDE-275F9FF40B88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050791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4" grpId="0" uiExpand="1" build="p"/>
      <p:bldP spid="1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42898" y="1324106"/>
            <a:ext cx="2935531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Peter said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3178429" y="1340766"/>
            <a:ext cx="4340646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“</a:t>
            </a:r>
            <a:r>
              <a:rPr lang="en-US" sz="3600" dirty="0">
                <a:latin typeface="Century Gothic" panose="020B0502020202020204" pitchFamily="34" charset="0"/>
              </a:rPr>
              <a:t>Be sorry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5867072" y="1340766"/>
            <a:ext cx="3784928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for your sins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C363C6-7070-5C4B-815E-52B01FED1C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0663" y="-1841955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F335E0-6543-F64D-9712-F157CA507FEC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194284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14" grpId="0" uiExpand="1" build="p"/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42898" y="1324106"/>
            <a:ext cx="2935531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Be baptized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3425171" y="1311738"/>
            <a:ext cx="3077228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in the name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6810506" y="1268195"/>
            <a:ext cx="2086757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of Jesus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11C8298-9DCC-0D44-9229-A5896A8512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4263" y="-1887133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5336BE-A479-B246-88CF-5151EB16C6B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107260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14" grpId="0" uiExpand="1" build="p"/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03855" y="1361619"/>
            <a:ext cx="1571388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You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2525286" y="1389685"/>
            <a:ext cx="1785457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will be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5344557" y="1389094"/>
            <a:ext cx="2420585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forgiven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.”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7724535-6B9D-DB49-BFC2-E847C6A892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945" y="-2224954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E2AE34-3E1D-6B4E-9444-6F3F077E2CBA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892074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14" grpId="0" uiExpand="1" build="p"/>
      <p:bldP spid="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02849" y="1217006"/>
            <a:ext cx="3073611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That day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502849" y="2678186"/>
            <a:ext cx="5803904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became believers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FFFF43F-C1E4-4744-8E01-4D6B0CB1CFCD}"/>
              </a:ext>
            </a:extLst>
          </p:cNvPr>
          <p:cNvSpPr txBox="1">
            <a:spLocks/>
          </p:cNvSpPr>
          <p:nvPr/>
        </p:nvSpPr>
        <p:spPr>
          <a:xfrm>
            <a:off x="6492152" y="1212467"/>
            <a:ext cx="2787759" cy="9935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of people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DA121EB-8304-734B-9C07-FC0BC0B41182}"/>
              </a:ext>
            </a:extLst>
          </p:cNvPr>
          <p:cNvSpPr txBox="1">
            <a:spLocks/>
          </p:cNvSpPr>
          <p:nvPr/>
        </p:nvSpPr>
        <p:spPr>
          <a:xfrm>
            <a:off x="3325894" y="1226124"/>
            <a:ext cx="2787759" cy="956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thousands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B53350B-3244-2E4F-9519-2C64CB42E7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3477" y="-1955874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7501975-DC05-0C41-B222-5615675426C3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80242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4" grpId="0" uiExpand="1" build="p"/>
      <p:bldP spid="9" grpId="0" uiExpand="1" build="p"/>
      <p:bldP spid="12" grpId="0" uiExpand="1" build="p"/>
      <p:bldP spid="1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03854" y="1361619"/>
            <a:ext cx="3154161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Jesus left us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4103963" y="1368548"/>
            <a:ext cx="5428741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with the same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703854" y="2558177"/>
            <a:ext cx="4412223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wonderful work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7B3C49-C432-D24A-9AA9-6B0D2F387D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4554" y="-1779726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555DC6F-20D9-6B49-9714-04EEB6472270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060293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14" grpId="0" uiExpand="1" build="p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21640" y="1280127"/>
            <a:ext cx="8119072" cy="2258766"/>
          </a:xfrm>
        </p:spPr>
        <p:txBody>
          <a:bodyPr>
            <a:no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Teach them to obey. 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I will be with you always.”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4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2E04C65-8AF1-B04C-9E0F-9C95707316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640" y="-1260423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0DE4DB-5E3C-8942-A0D7-DAD3C415D94B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359104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40807" y="1088845"/>
            <a:ext cx="3968354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We get to share 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5028394" y="1088845"/>
            <a:ext cx="3436705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with the world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440807" y="2283142"/>
            <a:ext cx="4412223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about Jesus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A2848D4-F7FB-4E44-B788-DE2CCA60EC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6923" y="-1722022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A104772-0FEF-0B49-9A63-0A3FCD59801A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252645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14" grpId="0" uiExpand="1" build="p"/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0059" y="1179693"/>
            <a:ext cx="1426610" cy="119655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God</a:t>
            </a:r>
            <a:endParaRPr lang="en-US" sz="3600" b="1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618601C-483B-4320-919F-D3350A73AD95}"/>
              </a:ext>
            </a:extLst>
          </p:cNvPr>
          <p:cNvSpPr txBox="1">
            <a:spLocks/>
          </p:cNvSpPr>
          <p:nvPr/>
        </p:nvSpPr>
        <p:spPr>
          <a:xfrm>
            <a:off x="300059" y="3007066"/>
            <a:ext cx="2162982" cy="1033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inside us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FFFF43F-C1E4-4744-8E01-4D6B0CB1CFCD}"/>
              </a:ext>
            </a:extLst>
          </p:cNvPr>
          <p:cNvSpPr txBox="1">
            <a:spLocks/>
          </p:cNvSpPr>
          <p:nvPr/>
        </p:nvSpPr>
        <p:spPr>
          <a:xfrm>
            <a:off x="5405422" y="1130532"/>
            <a:ext cx="1892612" cy="9935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power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3CA0214-5C20-7D43-8543-4309356A1583}"/>
              </a:ext>
            </a:extLst>
          </p:cNvPr>
          <p:cNvSpPr txBox="1">
            <a:spLocks/>
          </p:cNvSpPr>
          <p:nvPr/>
        </p:nvSpPr>
        <p:spPr>
          <a:xfrm>
            <a:off x="302958" y="2092482"/>
            <a:ext cx="5780831" cy="9935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through the Holy Spirit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,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DA121EB-8304-734B-9C07-FC0BC0B41182}"/>
              </a:ext>
            </a:extLst>
          </p:cNvPr>
          <p:cNvSpPr txBox="1">
            <a:spLocks/>
          </p:cNvSpPr>
          <p:nvPr/>
        </p:nvSpPr>
        <p:spPr>
          <a:xfrm>
            <a:off x="2267212" y="1161513"/>
            <a:ext cx="2668044" cy="9935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will give us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04B4F9AC-9CE3-8E40-9125-9F3876BFBD5A}"/>
              </a:ext>
            </a:extLst>
          </p:cNvPr>
          <p:cNvSpPr txBox="1">
            <a:spLocks/>
          </p:cNvSpPr>
          <p:nvPr/>
        </p:nvSpPr>
        <p:spPr>
          <a:xfrm>
            <a:off x="5882950" y="2070402"/>
            <a:ext cx="2243125" cy="9935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who lives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5325358-0F18-D648-9F75-AE63824C99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5335" y="-1767663"/>
            <a:ext cx="812800" cy="8128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18A24EF-8D98-C745-8B24-CB3E1D94E16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628895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4" grpId="0" uiExpand="1" build="p"/>
      <p:bldP spid="9" grpId="0" uiExpand="1" build="p"/>
      <p:bldP spid="11" grpId="0" uiExpand="1" build="p"/>
      <p:bldP spid="12" grpId="0" uiExpand="1" build="p"/>
      <p:bldP spid="13" grpId="0" uiExpand="1" build="p"/>
      <p:bldP spid="1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6491" y="1285271"/>
            <a:ext cx="2879315" cy="103748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We will tell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C141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67A0FC7-ECA4-4C2D-942B-CCD66BE027E6}"/>
              </a:ext>
            </a:extLst>
          </p:cNvPr>
          <p:cNvSpPr txBox="1">
            <a:spLocks/>
          </p:cNvSpPr>
          <p:nvPr/>
        </p:nvSpPr>
        <p:spPr>
          <a:xfrm>
            <a:off x="435748" y="2401010"/>
            <a:ext cx="3093702" cy="7812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Century Gothic" panose="020B0502020202020204" pitchFamily="34" charset="0"/>
              </a:rPr>
              <a:t>about Jesus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528699F-0171-2A45-94D4-2D689BA37142}"/>
              </a:ext>
            </a:extLst>
          </p:cNvPr>
          <p:cNvSpPr txBox="1">
            <a:spLocks/>
          </p:cNvSpPr>
          <p:nvPr/>
        </p:nvSpPr>
        <p:spPr>
          <a:xfrm>
            <a:off x="3529450" y="1268638"/>
            <a:ext cx="3687297" cy="1428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latin typeface="Century Gothic" panose="020B0502020202020204" pitchFamily="34" charset="0"/>
              </a:rPr>
              <a:t>the good news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8070A19-0B29-8743-BD16-53E82644AF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0646" y="-2155673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F217256-3EFE-694F-9439-1F183C72409A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24882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17" grpId="0" uiExpand="1" build="p"/>
      <p:bldP spid="9" grpId="0" uiExpand="1" build="p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50929" y="1371527"/>
            <a:ext cx="8028121" cy="2258766"/>
          </a:xfrm>
        </p:spPr>
        <p:txBody>
          <a:bodyPr>
            <a:no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His disciples went by ship, by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foot, by horse.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0AD04D0-BEC5-5C4C-B62E-54E4DF23B0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1095" y="-1434536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58E886-FACA-0C40-9E1B-786AF863D6E3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213195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6833" y="1440922"/>
            <a:ext cx="8090333" cy="1025327"/>
          </a:xfrm>
        </p:spPr>
        <p:txBody>
          <a:bodyPr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They traveled near and far.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D1070FE-625C-734A-86FC-D72900568D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6626" y="-1475314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884A3E4-69C2-9D4E-A7CD-81DFC0A01F54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361301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4833" y="1429638"/>
            <a:ext cx="8668211" cy="2251183"/>
          </a:xfrm>
        </p:spPr>
        <p:txBody>
          <a:bodyPr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They told people about Jesus. </a:t>
            </a:r>
            <a:endParaRPr lang="en-US" sz="44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67BAF-C531-4982-AE91-1B59CE0E8A21}"/>
              </a:ext>
            </a:extLst>
          </p:cNvPr>
          <p:cNvSpPr/>
          <p:nvPr/>
        </p:nvSpPr>
        <p:spPr>
          <a:xfrm>
            <a:off x="8054235" y="4313320"/>
            <a:ext cx="868809" cy="868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6A0C25E-A53C-864C-B1AE-3DEF3DB181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9061" y="-1257232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526B928-8A63-0A46-8F31-01C2929F4D1C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04262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83982</TotalTime>
  <Words>774</Words>
  <Application>Microsoft Macintosh PowerPoint</Application>
  <PresentationFormat>On-screen Show (16:10)</PresentationFormat>
  <Paragraphs>289</Paragraphs>
  <Slides>62</Slides>
  <Notes>0</Notes>
  <HiddenSlides>0</HiddenSlides>
  <MMClips>65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9" baseType="lpstr">
      <vt:lpstr>MS Mincho</vt:lpstr>
      <vt:lpstr>Arial</vt:lpstr>
      <vt:lpstr>Calibri</vt:lpstr>
      <vt:lpstr>Calibri Light</vt:lpstr>
      <vt:lpstr>Century Gothic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 1</vt:lpstr>
      <vt:lpstr>Question 2</vt:lpstr>
      <vt:lpstr>Question 3</vt:lpstr>
      <vt:lpstr>Question 4</vt:lpstr>
      <vt:lpstr>Prayer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Microsoft Office User</cp:lastModifiedBy>
  <cp:revision>898</cp:revision>
  <dcterms:created xsi:type="dcterms:W3CDTF">2017-01-10T01:35:56Z</dcterms:created>
  <dcterms:modified xsi:type="dcterms:W3CDTF">2018-11-09T20:53:49Z</dcterms:modified>
</cp:coreProperties>
</file>