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2" r:id="rId2"/>
    <p:sldId id="442" r:id="rId3"/>
    <p:sldId id="474" r:id="rId4"/>
    <p:sldId id="292" r:id="rId5"/>
    <p:sldId id="508" r:id="rId6"/>
    <p:sldId id="477" r:id="rId7"/>
    <p:sldId id="478" r:id="rId8"/>
    <p:sldId id="511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514" r:id="rId19"/>
    <p:sldId id="510" r:id="rId20"/>
    <p:sldId id="488" r:id="rId21"/>
    <p:sldId id="512" r:id="rId22"/>
    <p:sldId id="515" r:id="rId23"/>
    <p:sldId id="516" r:id="rId24"/>
    <p:sldId id="489" r:id="rId25"/>
    <p:sldId id="286" r:id="rId26"/>
    <p:sldId id="327" r:id="rId27"/>
    <p:sldId id="333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322" r:id="rId36"/>
    <p:sldId id="403" r:id="rId37"/>
    <p:sldId id="4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96247" autoAdjust="0"/>
  </p:normalViewPr>
  <p:slideViewPr>
    <p:cSldViewPr snapToGrid="0">
      <p:cViewPr varScale="1">
        <p:scale>
          <a:sx n="101" d="100"/>
          <a:sy n="101" d="100"/>
        </p:scale>
        <p:origin x="132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March" userId="9424a7d52720a754" providerId="LiveId" clId="{1DA08EF7-8BDF-4BBB-8E86-48FFB2B9DC68}"/>
    <pc:docChg chg="undo custSel addSld modSld sldOrd">
      <pc:chgData name="Steve March" userId="9424a7d52720a754" providerId="LiveId" clId="{1DA08EF7-8BDF-4BBB-8E86-48FFB2B9DC68}" dt="2022-10-29T20:31:24.631" v="233"/>
      <pc:docMkLst>
        <pc:docMk/>
      </pc:docMkLst>
      <pc:sldChg chg="addSp delSp modSp mod modTransition delAnim modAnim">
        <pc:chgData name="Steve March" userId="9424a7d52720a754" providerId="LiveId" clId="{1DA08EF7-8BDF-4BBB-8E86-48FFB2B9DC68}" dt="2022-10-29T19:43:41.658" v="63" actId="20577"/>
        <pc:sldMkLst>
          <pc:docMk/>
          <pc:sldMk cId="2175233187" sldId="262"/>
        </pc:sldMkLst>
        <pc:spChg chg="mod">
          <ac:chgData name="Steve March" userId="9424a7d52720a754" providerId="LiveId" clId="{1DA08EF7-8BDF-4BBB-8E86-48FFB2B9DC68}" dt="2022-10-29T19:40:56.374" v="62" actId="20577"/>
          <ac:spMkLst>
            <pc:docMk/>
            <pc:sldMk cId="2175233187" sldId="262"/>
            <ac:spMk id="7" creationId="{5C0DEACA-057D-6105-02CD-C4532C5F1B1D}"/>
          </ac:spMkLst>
        </pc:spChg>
        <pc:spChg chg="mod">
          <ac:chgData name="Steve March" userId="9424a7d52720a754" providerId="LiveId" clId="{1DA08EF7-8BDF-4BBB-8E86-48FFB2B9DC68}" dt="2022-10-29T19:17:52.537" v="42" actId="20577"/>
          <ac:spMkLst>
            <pc:docMk/>
            <pc:sldMk cId="2175233187" sldId="262"/>
            <ac:spMk id="10" creationId="{19BB0435-8767-56B9-A80B-B785C4F5019A}"/>
          </ac:spMkLst>
        </pc:spChg>
        <pc:picChg chg="del">
          <ac:chgData name="Steve March" userId="9424a7d52720a754" providerId="LiveId" clId="{1DA08EF7-8BDF-4BBB-8E86-48FFB2B9DC68}" dt="2022-10-29T19:25:28.027" v="43" actId="478"/>
          <ac:picMkLst>
            <pc:docMk/>
            <pc:sldMk cId="2175233187" sldId="262"/>
            <ac:picMk id="2" creationId="{0CAD8611-8DFB-9C08-B239-503BD5F9F47C}"/>
          </ac:picMkLst>
        </pc:picChg>
        <pc:picChg chg="add mod ord">
          <ac:chgData name="Steve March" userId="9424a7d52720a754" providerId="LiveId" clId="{1DA08EF7-8BDF-4BBB-8E86-48FFB2B9DC68}" dt="2022-10-29T19:13:51.675" v="6" actId="1076"/>
          <ac:picMkLst>
            <pc:docMk/>
            <pc:sldMk cId="2175233187" sldId="262"/>
            <ac:picMk id="3" creationId="{7ACF1946-AB5B-E13C-0F05-B1E22B6B0F42}"/>
          </ac:picMkLst>
        </pc:picChg>
        <pc:picChg chg="del">
          <ac:chgData name="Steve March" userId="9424a7d52720a754" providerId="LiveId" clId="{1DA08EF7-8BDF-4BBB-8E86-48FFB2B9DC68}" dt="2022-10-29T19:13:07.380" v="0" actId="478"/>
          <ac:picMkLst>
            <pc:docMk/>
            <pc:sldMk cId="2175233187" sldId="262"/>
            <ac:picMk id="4" creationId="{3F18C3CC-9992-8545-46E5-D489AD806BA7}"/>
          </ac:picMkLst>
        </pc:picChg>
        <pc:picChg chg="mod">
          <ac:chgData name="Steve March" userId="9424a7d52720a754" providerId="LiveId" clId="{1DA08EF7-8BDF-4BBB-8E86-48FFB2B9DC68}" dt="2022-10-29T19:25:43.350" v="45" actId="1076"/>
          <ac:picMkLst>
            <pc:docMk/>
            <pc:sldMk cId="2175233187" sldId="262"/>
            <ac:picMk id="5" creationId="{5CD5E684-A079-424D-2100-E4A1AC2053C9}"/>
          </ac:picMkLst>
        </pc:picChg>
      </pc:sldChg>
      <pc:sldChg chg="delSp modSp mod modTransition delAnim modAnim">
        <pc:chgData name="Steve March" userId="9424a7d52720a754" providerId="LiveId" clId="{1DA08EF7-8BDF-4BBB-8E86-48FFB2B9DC68}" dt="2022-10-29T20:31:24.631" v="233"/>
        <pc:sldMkLst>
          <pc:docMk/>
          <pc:sldMk cId="3086228917" sldId="292"/>
        </pc:sldMkLst>
        <pc:spChg chg="mod">
          <ac:chgData name="Steve March" userId="9424a7d52720a754" providerId="LiveId" clId="{1DA08EF7-8BDF-4BBB-8E86-48FFB2B9DC68}" dt="2022-10-29T19:53:35.194" v="101" actId="20577"/>
          <ac:spMkLst>
            <pc:docMk/>
            <pc:sldMk cId="3086228917" sldId="292"/>
            <ac:spMk id="3" creationId="{F4BFF299-5639-FC64-DFD5-19E2503F3B1B}"/>
          </ac:spMkLst>
        </pc:spChg>
        <pc:picChg chg="del">
          <ac:chgData name="Steve March" userId="9424a7d52720a754" providerId="LiveId" clId="{1DA08EF7-8BDF-4BBB-8E86-48FFB2B9DC68}" dt="2022-10-29T20:21:50.807" v="209" actId="478"/>
          <ac:picMkLst>
            <pc:docMk/>
            <pc:sldMk cId="3086228917" sldId="292"/>
            <ac:picMk id="2" creationId="{8E09492A-1FF1-C4A5-9B36-25C37E18F0C9}"/>
          </ac:picMkLst>
        </pc:picChg>
        <pc:picChg chg="mod">
          <ac:chgData name="Steve March" userId="9424a7d52720a754" providerId="LiveId" clId="{1DA08EF7-8BDF-4BBB-8E86-48FFB2B9DC68}" dt="2022-10-29T20:31:03.450" v="231" actId="1076"/>
          <ac:picMkLst>
            <pc:docMk/>
            <pc:sldMk cId="3086228917" sldId="292"/>
            <ac:picMk id="4" creationId="{898EA956-DE8B-D17A-9778-5A100D25EDCE}"/>
          </ac:picMkLst>
        </pc:picChg>
      </pc:sldChg>
      <pc:sldChg chg="modSp mod">
        <pc:chgData name="Steve March" userId="9424a7d52720a754" providerId="LiveId" clId="{1DA08EF7-8BDF-4BBB-8E86-48FFB2B9DC68}" dt="2022-10-29T19:47:03.769" v="74" actId="20577"/>
        <pc:sldMkLst>
          <pc:docMk/>
          <pc:sldMk cId="3410219995" sldId="442"/>
        </pc:sldMkLst>
        <pc:spChg chg="mod">
          <ac:chgData name="Steve March" userId="9424a7d52720a754" providerId="LiveId" clId="{1DA08EF7-8BDF-4BBB-8E86-48FFB2B9DC68}" dt="2022-10-29T19:47:03.769" v="74" actId="20577"/>
          <ac:spMkLst>
            <pc:docMk/>
            <pc:sldMk cId="3410219995" sldId="442"/>
            <ac:spMk id="6" creationId="{77C8CC70-E8B0-4BBA-9D73-AFB9945FCF11}"/>
          </ac:spMkLst>
        </pc:spChg>
      </pc:sldChg>
      <pc:sldChg chg="addSp delSp modSp mod modTransition addAnim delAnim modAnim">
        <pc:chgData name="Steve March" userId="9424a7d52720a754" providerId="LiveId" clId="{1DA08EF7-8BDF-4BBB-8E86-48FFB2B9DC68}" dt="2022-10-29T20:28:24.445" v="228" actId="1076"/>
        <pc:sldMkLst>
          <pc:docMk/>
          <pc:sldMk cId="1808365230" sldId="474"/>
        </pc:sldMkLst>
        <pc:spChg chg="mod">
          <ac:chgData name="Steve March" userId="9424a7d52720a754" providerId="LiveId" clId="{1DA08EF7-8BDF-4BBB-8E86-48FFB2B9DC68}" dt="2022-10-29T20:24:32.274" v="218" actId="114"/>
          <ac:spMkLst>
            <pc:docMk/>
            <pc:sldMk cId="1808365230" sldId="474"/>
            <ac:spMk id="6" creationId="{77C8CC70-E8B0-4BBA-9D73-AFB9945FCF11}"/>
          </ac:spMkLst>
        </pc:spChg>
        <pc:picChg chg="del">
          <ac:chgData name="Steve March" userId="9424a7d52720a754" providerId="LiveId" clId="{1DA08EF7-8BDF-4BBB-8E86-48FFB2B9DC68}" dt="2022-10-29T20:25:04.865" v="219" actId="478"/>
          <ac:picMkLst>
            <pc:docMk/>
            <pc:sldMk cId="1808365230" sldId="474"/>
            <ac:picMk id="2" creationId="{7F033054-C3D5-9F0F-EA3B-C06E93F5D55C}"/>
          </ac:picMkLst>
        </pc:picChg>
        <pc:picChg chg="add del mod">
          <ac:chgData name="Steve March" userId="9424a7d52720a754" providerId="LiveId" clId="{1DA08EF7-8BDF-4BBB-8E86-48FFB2B9DC68}" dt="2022-10-29T20:28:24.445" v="228" actId="1076"/>
          <ac:picMkLst>
            <pc:docMk/>
            <pc:sldMk cId="1808365230" sldId="474"/>
            <ac:picMk id="3" creationId="{BFE574EE-2C46-7557-AAEC-F91F0EF1CE0A}"/>
          </ac:picMkLst>
        </pc:picChg>
      </pc:sldChg>
      <pc:sldChg chg="addSp delSp modSp mod">
        <pc:chgData name="Steve March" userId="9424a7d52720a754" providerId="LiveId" clId="{1DA08EF7-8BDF-4BBB-8E86-48FFB2B9DC68}" dt="2022-10-29T19:17:42.612" v="40" actId="20577"/>
        <pc:sldMkLst>
          <pc:docMk/>
          <pc:sldMk cId="2882555388" sldId="477"/>
        </pc:sldMkLst>
        <pc:spChg chg="add mod">
          <ac:chgData name="Steve March" userId="9424a7d52720a754" providerId="LiveId" clId="{1DA08EF7-8BDF-4BBB-8E86-48FFB2B9DC68}" dt="2022-10-29T19:15:30.422" v="20"/>
          <ac:spMkLst>
            <pc:docMk/>
            <pc:sldMk cId="2882555388" sldId="477"/>
            <ac:spMk id="3" creationId="{8B37B091-D856-5A51-9B64-31B8B0EBF997}"/>
          </ac:spMkLst>
        </pc:spChg>
        <pc:spChg chg="add mod">
          <ac:chgData name="Steve March" userId="9424a7d52720a754" providerId="LiveId" clId="{1DA08EF7-8BDF-4BBB-8E86-48FFB2B9DC68}" dt="2022-10-29T19:17:42.612" v="40" actId="20577"/>
          <ac:spMkLst>
            <pc:docMk/>
            <pc:sldMk cId="2882555388" sldId="477"/>
            <ac:spMk id="4" creationId="{8E71C1B9-A2AF-07C7-045A-81026F868D16}"/>
          </ac:spMkLst>
        </pc:spChg>
        <pc:spChg chg="del">
          <ac:chgData name="Steve March" userId="9424a7d52720a754" providerId="LiveId" clId="{1DA08EF7-8BDF-4BBB-8E86-48FFB2B9DC68}" dt="2022-10-29T19:15:11.360" v="19" actId="478"/>
          <ac:spMkLst>
            <pc:docMk/>
            <pc:sldMk cId="2882555388" sldId="477"/>
            <ac:spMk id="5" creationId="{1BEFC8C3-C901-6A13-0682-435E1CB9FB08}"/>
          </ac:spMkLst>
        </pc:spChg>
        <pc:spChg chg="del">
          <ac:chgData name="Steve March" userId="9424a7d52720a754" providerId="LiveId" clId="{1DA08EF7-8BDF-4BBB-8E86-48FFB2B9DC68}" dt="2022-10-29T19:15:11.360" v="19" actId="478"/>
          <ac:spMkLst>
            <pc:docMk/>
            <pc:sldMk cId="2882555388" sldId="477"/>
            <ac:spMk id="6" creationId="{A99FF324-D251-62DA-5388-C48E462C36F2}"/>
          </ac:spMkLst>
        </pc:spChg>
        <pc:spChg chg="mod">
          <ac:chgData name="Steve March" userId="9424a7d52720a754" providerId="LiveId" clId="{1DA08EF7-8BDF-4BBB-8E86-48FFB2B9DC68}" dt="2022-10-29T19:16:46.781" v="38" actId="1076"/>
          <ac:spMkLst>
            <pc:docMk/>
            <pc:sldMk cId="2882555388" sldId="477"/>
            <ac:spMk id="11" creationId="{F1E01601-613A-B573-B4E3-A1B25371D9E8}"/>
          </ac:spMkLst>
        </pc:spChg>
        <pc:picChg chg="add mod ord">
          <ac:chgData name="Steve March" userId="9424a7d52720a754" providerId="LiveId" clId="{1DA08EF7-8BDF-4BBB-8E86-48FFB2B9DC68}" dt="2022-10-29T19:16:39.222" v="37" actId="167"/>
          <ac:picMkLst>
            <pc:docMk/>
            <pc:sldMk cId="2882555388" sldId="477"/>
            <ac:picMk id="8" creationId="{76E244DE-9A74-30AC-43EB-93D824396F09}"/>
          </ac:picMkLst>
        </pc:picChg>
        <pc:picChg chg="del">
          <ac:chgData name="Steve March" userId="9424a7d52720a754" providerId="LiveId" clId="{1DA08EF7-8BDF-4BBB-8E86-48FFB2B9DC68}" dt="2022-10-29T19:14:58.136" v="18" actId="478"/>
          <ac:picMkLst>
            <pc:docMk/>
            <pc:sldMk cId="2882555388" sldId="477"/>
            <ac:picMk id="9" creationId="{19F735AF-6FC6-5354-3F55-1F74413252D8}"/>
          </ac:picMkLst>
        </pc:picChg>
      </pc:sldChg>
      <pc:sldChg chg="addSp delSp modSp mod">
        <pc:chgData name="Steve March" userId="9424a7d52720a754" providerId="LiveId" clId="{1DA08EF7-8BDF-4BBB-8E86-48FFB2B9DC68}" dt="2022-10-29T19:55:48.256" v="111" actId="14100"/>
        <pc:sldMkLst>
          <pc:docMk/>
          <pc:sldMk cId="1809279276" sldId="479"/>
        </pc:sldMkLst>
        <pc:picChg chg="del">
          <ac:chgData name="Steve March" userId="9424a7d52720a754" providerId="LiveId" clId="{1DA08EF7-8BDF-4BBB-8E86-48FFB2B9DC68}" dt="2022-10-29T19:55:03.426" v="102" actId="478"/>
          <ac:picMkLst>
            <pc:docMk/>
            <pc:sldMk cId="1809279276" sldId="479"/>
            <ac:picMk id="2" creationId="{3703F891-CA1D-6752-4549-8E129C6C2A74}"/>
          </ac:picMkLst>
        </pc:picChg>
        <pc:picChg chg="add mod modCrop">
          <ac:chgData name="Steve March" userId="9424a7d52720a754" providerId="LiveId" clId="{1DA08EF7-8BDF-4BBB-8E86-48FFB2B9DC68}" dt="2022-10-29T19:55:48.256" v="111" actId="14100"/>
          <ac:picMkLst>
            <pc:docMk/>
            <pc:sldMk cId="1809279276" sldId="479"/>
            <ac:picMk id="5" creationId="{A78782E3-9457-EC81-0E30-759A6BA53523}"/>
          </ac:picMkLst>
        </pc:picChg>
      </pc:sldChg>
      <pc:sldChg chg="addSp delSp modSp mod">
        <pc:chgData name="Steve March" userId="9424a7d52720a754" providerId="LiveId" clId="{1DA08EF7-8BDF-4BBB-8E86-48FFB2B9DC68}" dt="2022-10-29T20:00:13.838" v="120" actId="1076"/>
        <pc:sldMkLst>
          <pc:docMk/>
          <pc:sldMk cId="2374112004" sldId="480"/>
        </pc:sldMkLst>
        <pc:spChg chg="mod">
          <ac:chgData name="Steve March" userId="9424a7d52720a754" providerId="LiveId" clId="{1DA08EF7-8BDF-4BBB-8E86-48FFB2B9DC68}" dt="2022-10-29T20:00:11.779" v="119" actId="1076"/>
          <ac:spMkLst>
            <pc:docMk/>
            <pc:sldMk cId="2374112004" sldId="480"/>
            <ac:spMk id="3" creationId="{C958C9BD-CF1C-42CC-93A4-7641316B4BD4}"/>
          </ac:spMkLst>
        </pc:spChg>
        <pc:picChg chg="del">
          <ac:chgData name="Steve March" userId="9424a7d52720a754" providerId="LiveId" clId="{1DA08EF7-8BDF-4BBB-8E86-48FFB2B9DC68}" dt="2022-10-29T19:58:46.906" v="112" actId="478"/>
          <ac:picMkLst>
            <pc:docMk/>
            <pc:sldMk cId="2374112004" sldId="480"/>
            <ac:picMk id="6" creationId="{44D934D3-9BF9-C482-D62E-AA925631146F}"/>
          </ac:picMkLst>
        </pc:picChg>
        <pc:picChg chg="add mod">
          <ac:chgData name="Steve March" userId="9424a7d52720a754" providerId="LiveId" clId="{1DA08EF7-8BDF-4BBB-8E86-48FFB2B9DC68}" dt="2022-10-29T20:00:13.838" v="120" actId="1076"/>
          <ac:picMkLst>
            <pc:docMk/>
            <pc:sldMk cId="2374112004" sldId="480"/>
            <ac:picMk id="1026" creationId="{4DDB8B71-468E-0A32-7602-CF988DB5FC75}"/>
          </ac:picMkLst>
        </pc:picChg>
      </pc:sldChg>
      <pc:sldChg chg="modSp mod">
        <pc:chgData name="Steve March" userId="9424a7d52720a754" providerId="LiveId" clId="{1DA08EF7-8BDF-4BBB-8E86-48FFB2B9DC68}" dt="2022-10-29T19:15:55.757" v="30" actId="1036"/>
        <pc:sldMkLst>
          <pc:docMk/>
          <pc:sldMk cId="1767992936" sldId="485"/>
        </pc:sldMkLst>
        <pc:picChg chg="mod">
          <ac:chgData name="Steve March" userId="9424a7d52720a754" providerId="LiveId" clId="{1DA08EF7-8BDF-4BBB-8E86-48FFB2B9DC68}" dt="2022-10-29T19:15:55.757" v="30" actId="1036"/>
          <ac:picMkLst>
            <pc:docMk/>
            <pc:sldMk cId="1767992936" sldId="485"/>
            <ac:picMk id="5" creationId="{F6023356-2CD1-C6BA-53F6-7B77B89E44C2}"/>
          </ac:picMkLst>
        </pc:picChg>
      </pc:sldChg>
      <pc:sldChg chg="addSp delSp modSp mod">
        <pc:chgData name="Steve March" userId="9424a7d52720a754" providerId="LiveId" clId="{1DA08EF7-8BDF-4BBB-8E86-48FFB2B9DC68}" dt="2022-10-29T20:10:24.957" v="152" actId="1076"/>
        <pc:sldMkLst>
          <pc:docMk/>
          <pc:sldMk cId="1216730234" sldId="486"/>
        </pc:sldMkLst>
        <pc:spChg chg="mod">
          <ac:chgData name="Steve March" userId="9424a7d52720a754" providerId="LiveId" clId="{1DA08EF7-8BDF-4BBB-8E86-48FFB2B9DC68}" dt="2022-10-29T20:10:16.799" v="149" actId="1076"/>
          <ac:spMkLst>
            <pc:docMk/>
            <pc:sldMk cId="1216730234" sldId="486"/>
            <ac:spMk id="6" creationId="{1ACCC0AF-1642-47B2-7B53-0ADBF8B3D36D}"/>
          </ac:spMkLst>
        </pc:spChg>
        <pc:picChg chg="add mod modCrop">
          <ac:chgData name="Steve March" userId="9424a7d52720a754" providerId="LiveId" clId="{1DA08EF7-8BDF-4BBB-8E86-48FFB2B9DC68}" dt="2022-10-29T20:10:21.522" v="150" actId="1076"/>
          <ac:picMkLst>
            <pc:docMk/>
            <pc:sldMk cId="1216730234" sldId="486"/>
            <ac:picMk id="4" creationId="{A479FD75-20BE-8177-44AA-A0850C390018}"/>
          </ac:picMkLst>
        </pc:picChg>
        <pc:picChg chg="del">
          <ac:chgData name="Steve March" userId="9424a7d52720a754" providerId="LiveId" clId="{1DA08EF7-8BDF-4BBB-8E86-48FFB2B9DC68}" dt="2022-10-29T20:03:13.062" v="122" actId="478"/>
          <ac:picMkLst>
            <pc:docMk/>
            <pc:sldMk cId="1216730234" sldId="486"/>
            <ac:picMk id="5" creationId="{3FAF7D3E-7886-E656-B609-182F1F4221C0}"/>
          </ac:picMkLst>
        </pc:picChg>
        <pc:picChg chg="add del mod modCrop">
          <ac:chgData name="Steve March" userId="9424a7d52720a754" providerId="LiveId" clId="{1DA08EF7-8BDF-4BBB-8E86-48FFB2B9DC68}" dt="2022-10-29T20:09:15.434" v="137" actId="478"/>
          <ac:picMkLst>
            <pc:docMk/>
            <pc:sldMk cId="1216730234" sldId="486"/>
            <ac:picMk id="7" creationId="{69EA8E27-501D-69D4-7458-B6C738271E93}"/>
          </ac:picMkLst>
        </pc:picChg>
        <pc:picChg chg="add mod modCrop">
          <ac:chgData name="Steve March" userId="9424a7d52720a754" providerId="LiveId" clId="{1DA08EF7-8BDF-4BBB-8E86-48FFB2B9DC68}" dt="2022-10-29T20:10:24.957" v="152" actId="1076"/>
          <ac:picMkLst>
            <pc:docMk/>
            <pc:sldMk cId="1216730234" sldId="486"/>
            <ac:picMk id="8" creationId="{BCAD8B3C-78B1-3A0B-416D-5046D8CEA3D6}"/>
          </ac:picMkLst>
        </pc:picChg>
      </pc:sldChg>
      <pc:sldChg chg="modSp mod">
        <pc:chgData name="Steve March" userId="9424a7d52720a754" providerId="LiveId" clId="{1DA08EF7-8BDF-4BBB-8E86-48FFB2B9DC68}" dt="2022-10-29T20:19:49.273" v="208" actId="14100"/>
        <pc:sldMkLst>
          <pc:docMk/>
          <pc:sldMk cId="889407600" sldId="488"/>
        </pc:sldMkLst>
        <pc:picChg chg="mod">
          <ac:chgData name="Steve March" userId="9424a7d52720a754" providerId="LiveId" clId="{1DA08EF7-8BDF-4BBB-8E86-48FFB2B9DC68}" dt="2022-10-29T20:19:49.273" v="208" actId="14100"/>
          <ac:picMkLst>
            <pc:docMk/>
            <pc:sldMk cId="889407600" sldId="488"/>
            <ac:picMk id="3" creationId="{2D990CAE-EB19-89BF-D418-F028EF617A2E}"/>
          </ac:picMkLst>
        </pc:picChg>
      </pc:sldChg>
      <pc:sldChg chg="modSp mod ord">
        <pc:chgData name="Steve March" userId="9424a7d52720a754" providerId="LiveId" clId="{1DA08EF7-8BDF-4BBB-8E86-48FFB2B9DC68}" dt="2022-10-29T19:53:00.358" v="93"/>
        <pc:sldMkLst>
          <pc:docMk/>
          <pc:sldMk cId="1871078634" sldId="508"/>
        </pc:sldMkLst>
        <pc:spChg chg="mod">
          <ac:chgData name="Steve March" userId="9424a7d52720a754" providerId="LiveId" clId="{1DA08EF7-8BDF-4BBB-8E86-48FFB2B9DC68}" dt="2022-10-29T19:51:36.114" v="91" actId="207"/>
          <ac:spMkLst>
            <pc:docMk/>
            <pc:sldMk cId="1871078634" sldId="508"/>
            <ac:spMk id="2" creationId="{7C285637-0BA8-9AD5-CBE1-97E1CA01703A}"/>
          </ac:spMkLst>
        </pc:spChg>
      </pc:sldChg>
      <pc:sldChg chg="modSp mod">
        <pc:chgData name="Steve March" userId="9424a7d52720a754" providerId="LiveId" clId="{1DA08EF7-8BDF-4BBB-8E86-48FFB2B9DC68}" dt="2022-10-29T20:01:51.383" v="121" actId="20577"/>
        <pc:sldMkLst>
          <pc:docMk/>
          <pc:sldMk cId="2692792039" sldId="511"/>
        </pc:sldMkLst>
        <pc:spChg chg="mod">
          <ac:chgData name="Steve March" userId="9424a7d52720a754" providerId="LiveId" clId="{1DA08EF7-8BDF-4BBB-8E86-48FFB2B9DC68}" dt="2022-10-29T20:01:51.383" v="121" actId="20577"/>
          <ac:spMkLst>
            <pc:docMk/>
            <pc:sldMk cId="2692792039" sldId="511"/>
            <ac:spMk id="4" creationId="{0854CA00-6FC4-CD27-AFBE-A79F88A65C59}"/>
          </ac:spMkLst>
        </pc:spChg>
      </pc:sldChg>
      <pc:sldChg chg="addSp delSp modSp mod modTransition delAnim modAnim">
        <pc:chgData name="Steve March" userId="9424a7d52720a754" providerId="LiveId" clId="{1DA08EF7-8BDF-4BBB-8E86-48FFB2B9DC68}" dt="2022-10-29T20:18:45.270" v="207"/>
        <pc:sldMkLst>
          <pc:docMk/>
          <pc:sldMk cId="390475513" sldId="515"/>
        </pc:sldMkLst>
        <pc:spChg chg="del mod">
          <ac:chgData name="Steve March" userId="9424a7d52720a754" providerId="LiveId" clId="{1DA08EF7-8BDF-4BBB-8E86-48FFB2B9DC68}" dt="2022-10-29T20:12:31.054" v="162" actId="21"/>
          <ac:spMkLst>
            <pc:docMk/>
            <pc:sldMk cId="390475513" sldId="515"/>
            <ac:spMk id="2" creationId="{4051D85D-84A5-88FB-A636-B8D087FCAB6C}"/>
          </ac:spMkLst>
        </pc:spChg>
        <pc:spChg chg="mod">
          <ac:chgData name="Steve March" userId="9424a7d52720a754" providerId="LiveId" clId="{1DA08EF7-8BDF-4BBB-8E86-48FFB2B9DC68}" dt="2022-10-29T20:14:12.520" v="180" actId="1076"/>
          <ac:spMkLst>
            <pc:docMk/>
            <pc:sldMk cId="390475513" sldId="515"/>
            <ac:spMk id="8" creationId="{0CAAACD3-AB2F-3295-3206-BDB90F138C98}"/>
          </ac:spMkLst>
        </pc:spChg>
        <pc:picChg chg="del">
          <ac:chgData name="Steve March" userId="9424a7d52720a754" providerId="LiveId" clId="{1DA08EF7-8BDF-4BBB-8E86-48FFB2B9DC68}" dt="2022-10-29T20:11:57.201" v="154" actId="478"/>
          <ac:picMkLst>
            <pc:docMk/>
            <pc:sldMk cId="390475513" sldId="515"/>
            <ac:picMk id="3" creationId="{6A10E42C-0984-8D54-1CC3-08805DDDDD29}"/>
          </ac:picMkLst>
        </pc:picChg>
        <pc:picChg chg="del">
          <ac:chgData name="Steve March" userId="9424a7d52720a754" providerId="LiveId" clId="{1DA08EF7-8BDF-4BBB-8E86-48FFB2B9DC68}" dt="2022-10-29T20:17:05.353" v="187" actId="478"/>
          <ac:picMkLst>
            <pc:docMk/>
            <pc:sldMk cId="390475513" sldId="515"/>
            <ac:picMk id="4" creationId="{03E5CE84-58D7-7AEC-F70C-B1F408114F93}"/>
          </ac:picMkLst>
        </pc:picChg>
        <pc:picChg chg="add mod">
          <ac:chgData name="Steve March" userId="9424a7d52720a754" providerId="LiveId" clId="{1DA08EF7-8BDF-4BBB-8E86-48FFB2B9DC68}" dt="2022-10-29T20:11:59.384" v="155"/>
          <ac:picMkLst>
            <pc:docMk/>
            <pc:sldMk cId="390475513" sldId="515"/>
            <ac:picMk id="5" creationId="{443BC7F3-13DC-17B7-8063-E56907BDFFEE}"/>
          </ac:picMkLst>
        </pc:picChg>
        <pc:picChg chg="mod">
          <ac:chgData name="Steve March" userId="9424a7d52720a754" providerId="LiveId" clId="{1DA08EF7-8BDF-4BBB-8E86-48FFB2B9DC68}" dt="2022-10-29T20:18:20.981" v="190" actId="1076"/>
          <ac:picMkLst>
            <pc:docMk/>
            <pc:sldMk cId="390475513" sldId="515"/>
            <ac:picMk id="6" creationId="{98BF93AB-3F34-53F1-A6BE-96FFA28DEDD9}"/>
          </ac:picMkLst>
        </pc:picChg>
      </pc:sldChg>
      <pc:sldChg chg="delSp modSp add mod modTransition delAnim modAnim">
        <pc:chgData name="Steve March" userId="9424a7d52720a754" providerId="LiveId" clId="{1DA08EF7-8BDF-4BBB-8E86-48FFB2B9DC68}" dt="2022-10-29T20:16:51.744" v="186"/>
        <pc:sldMkLst>
          <pc:docMk/>
          <pc:sldMk cId="3643660922" sldId="516"/>
        </pc:sldMkLst>
        <pc:spChg chg="mod">
          <ac:chgData name="Steve March" userId="9424a7d52720a754" providerId="LiveId" clId="{1DA08EF7-8BDF-4BBB-8E86-48FFB2B9DC68}" dt="2022-10-29T20:13:53.987" v="179" actId="1036"/>
          <ac:spMkLst>
            <pc:docMk/>
            <pc:sldMk cId="3643660922" sldId="516"/>
            <ac:spMk id="2" creationId="{4051D85D-84A5-88FB-A636-B8D087FCAB6C}"/>
          </ac:spMkLst>
        </pc:spChg>
        <pc:spChg chg="del">
          <ac:chgData name="Steve March" userId="9424a7d52720a754" providerId="LiveId" clId="{1DA08EF7-8BDF-4BBB-8E86-48FFB2B9DC68}" dt="2022-10-29T20:12:48.603" v="163" actId="478"/>
          <ac:spMkLst>
            <pc:docMk/>
            <pc:sldMk cId="3643660922" sldId="516"/>
            <ac:spMk id="8" creationId="{0CAAACD3-AB2F-3295-3206-BDB90F138C98}"/>
          </ac:spMkLst>
        </pc:spChg>
        <pc:picChg chg="mod">
          <ac:chgData name="Steve March" userId="9424a7d52720a754" providerId="LiveId" clId="{1DA08EF7-8BDF-4BBB-8E86-48FFB2B9DC68}" dt="2022-10-29T20:13:33.071" v="176" actId="1076"/>
          <ac:picMkLst>
            <pc:docMk/>
            <pc:sldMk cId="3643660922" sldId="516"/>
            <ac:picMk id="3" creationId="{6A10E42C-0984-8D54-1CC3-08805DDDDD29}"/>
          </ac:picMkLst>
        </pc:picChg>
        <pc:picChg chg="del">
          <ac:chgData name="Steve March" userId="9424a7d52720a754" providerId="LiveId" clId="{1DA08EF7-8BDF-4BBB-8E86-48FFB2B9DC68}" dt="2022-10-29T20:15:32.515" v="181" actId="478"/>
          <ac:picMkLst>
            <pc:docMk/>
            <pc:sldMk cId="3643660922" sldId="516"/>
            <ac:picMk id="4" creationId="{03E5CE84-58D7-7AEC-F70C-B1F408114F93}"/>
          </ac:picMkLst>
        </pc:picChg>
        <pc:picChg chg="mod">
          <ac:chgData name="Steve March" userId="9424a7d52720a754" providerId="LiveId" clId="{1DA08EF7-8BDF-4BBB-8E86-48FFB2B9DC68}" dt="2022-10-29T20:16:32.037" v="184" actId="1076"/>
          <ac:picMkLst>
            <pc:docMk/>
            <pc:sldMk cId="3643660922" sldId="516"/>
            <ac:picMk id="5" creationId="{9EAD1FDD-E4EC-5442-E597-10FCAE831E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3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2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1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1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4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57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41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7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F1946-AB5B-E13C-0F05-B1E22B6B0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09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DEACA-057D-6105-02CD-C4532C5F1B1D}"/>
              </a:ext>
            </a:extLst>
          </p:cNvPr>
          <p:cNvSpPr txBox="1"/>
          <p:nvPr/>
        </p:nvSpPr>
        <p:spPr>
          <a:xfrm>
            <a:off x="432094" y="123516"/>
            <a:ext cx="82179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36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1.13   </a:t>
            </a:r>
            <a:r>
              <a:rPr lang="en-US" sz="4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The Big Switch</a:t>
            </a:r>
            <a:endParaRPr lang="en-US" sz="48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B0435-8767-56B9-A80B-B785C4F5019A}"/>
              </a:ext>
            </a:extLst>
          </p:cNvPr>
          <p:cNvSpPr txBox="1"/>
          <p:nvPr/>
        </p:nvSpPr>
        <p:spPr>
          <a:xfrm>
            <a:off x="449268" y="910442"/>
            <a:ext cx="3670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of Jacob, Rebekah, Esau, and </a:t>
            </a: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saac-  Genesis  27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-tch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67800-A058-DCB8-B3B9-CC5F4BF945FE}"/>
              </a:ext>
            </a:extLst>
          </p:cNvPr>
          <p:cNvSpPr txBox="1"/>
          <p:nvPr/>
        </p:nvSpPr>
        <p:spPr>
          <a:xfrm>
            <a:off x="520303" y="6185420"/>
            <a:ext cx="4654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www.EasyReadEnglish.com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D5E684-A079-424D-2100-E4A1AC205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9718" y="-99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DB8B71-468E-0A32-7602-CF988DB5F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4" t="19955"/>
          <a:stretch/>
        </p:blipFill>
        <p:spPr bwMode="auto">
          <a:xfrm>
            <a:off x="3241141" y="1249378"/>
            <a:ext cx="8398598" cy="54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001" y="449228"/>
            <a:ext cx="11017956" cy="3144054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will do a big switch,” Mom said. “Quick, snatch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F90EFE-A495-68CF-E8B0-1BC583953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2848" y="-1022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2004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D8B75-E576-E020-052F-FBE6EABA4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399" y="688727"/>
            <a:ext cx="9737243" cy="61121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99" y="338385"/>
            <a:ext cx="8393775" cy="2923101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said, “Dad will catch me. By my smell, he will tell.”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D89954-43ED-97CE-7935-E203409AC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8115" y="-980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9050"/>
      </p:ext>
    </p:extLst>
  </p:cSld>
  <p:clrMapOvr>
    <a:masterClrMapping/>
  </p:clrMapOvr>
  <p:transition advClick="0" advTm="18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B024D-97A9-FF36-52D4-13E2DACC1FCA}"/>
              </a:ext>
            </a:extLst>
          </p:cNvPr>
          <p:cNvSpPr/>
          <p:nvPr/>
        </p:nvSpPr>
        <p:spPr>
          <a:xfrm>
            <a:off x="4562669" y="5645020"/>
            <a:ext cx="1940767" cy="1129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44" y="307817"/>
            <a:ext cx="10667906" cy="387365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 said, “Dress up as your twin.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stitch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skin to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match.”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8C2A8-9672-A89B-1F1A-CA9D1009D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33" y="1428750"/>
            <a:ext cx="9189867" cy="5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DB8BBB-E1F1-E84A-D3E6-2AFBCD400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3381" y="-98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364"/>
      </p:ext>
    </p:extLst>
  </p:cSld>
  <p:clrMapOvr>
    <a:masterClrMapping/>
  </p:clrMapOvr>
  <p:transition advClick="0" advTm="19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28" y="828069"/>
            <a:ext cx="4949222" cy="3877282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“Esau is a big man. Let me put a notch in this belt.”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3547F-954A-E41B-1CBF-3FBE6BFAB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5"/>
          <a:stretch/>
        </p:blipFill>
        <p:spPr bwMode="auto">
          <a:xfrm flipH="1">
            <a:off x="6144576" y="164539"/>
            <a:ext cx="4932999" cy="6556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A2BFE8-D609-50B2-69B5-1414D44CD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1" y="-99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6266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BCC99-1A41-7381-0186-D9C6C15FB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424" y="66676"/>
            <a:ext cx="11325148" cy="66389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15656-9522-73C8-5DC4-64C88E7C6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0" y="255511"/>
            <a:ext cx="7870176" cy="992264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patch of skin did itch.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C1FE38-E8F5-8F9C-6625-CE57B1BD37BB}"/>
              </a:ext>
            </a:extLst>
          </p:cNvPr>
          <p:cNvSpPr txBox="1">
            <a:spLocks/>
          </p:cNvSpPr>
          <p:nvPr/>
        </p:nvSpPr>
        <p:spPr>
          <a:xfrm>
            <a:off x="492775" y="4465561"/>
            <a:ext cx="4079226" cy="180188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went into the tent.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F26F46-2108-3C5A-ADE2-0D0FF3BB5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5521" y="-1013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78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23356-2CD1-C6BA-53F6-7B77B89E4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131340"/>
            <a:ext cx="10138337" cy="57057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72" y="157039"/>
            <a:ext cx="10245027" cy="1643185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said to his dad, “</a:t>
            </a: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Esau. </a:t>
            </a: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your lunch.”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9708AB-7986-EC48-3402-7DCB1DBB2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9719" y="-998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2936"/>
      </p:ext>
    </p:extLst>
  </p:cSld>
  <p:clrMapOvr>
    <a:masterClrMapping/>
  </p:clrMapOvr>
  <p:transition advClick="0" advTm="1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6">
            <a:extLst>
              <a:ext uri="{FF2B5EF4-FFF2-40B4-BE49-F238E27FC236}">
                <a16:creationId xmlns:a16="http://schemas.microsoft.com/office/drawing/2014/main" id="{1ACCC0AF-1642-47B2-7B53-0ADBF8B3D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490" y="148934"/>
            <a:ext cx="5305424" cy="29724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	</a:t>
            </a:r>
            <a:r>
              <a:rPr lang="en-US" sz="120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	</a:t>
            </a:r>
            <a:r>
              <a:rPr lang="en-US" sz="135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96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5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96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800" dirty="0">
                <a:solidFill>
                  <a:srgbClr val="808080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92" y="534227"/>
            <a:ext cx="6028158" cy="583799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it all a big lie?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48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old man felt the sound of his voice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not match.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48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they switch?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877A53-AB44-168C-A83D-3B06B14E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9719" y="-100418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9FD75-20BE-8177-44AA-A0850C3900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8" b="26594"/>
          <a:stretch/>
        </p:blipFill>
        <p:spPr bwMode="auto">
          <a:xfrm>
            <a:off x="8944823" y="2562130"/>
            <a:ext cx="2933323" cy="314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AD8B3C-78B1-3A0B-416D-5046D8CEA3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r="72035" b="52760"/>
          <a:stretch/>
        </p:blipFill>
        <p:spPr bwMode="auto">
          <a:xfrm>
            <a:off x="6844419" y="2852505"/>
            <a:ext cx="1865013" cy="288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730234"/>
      </p:ext>
    </p:extLst>
  </p:cSld>
  <p:clrMapOvr>
    <a:masterClrMapping/>
  </p:clrMapOvr>
  <p:transition advClick="0" advTm="2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84A1C-9883-257F-97B4-B943361360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58" y="1144813"/>
            <a:ext cx="9604442" cy="53702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9D9FC-E74B-9EB9-F5C3-9F83F0AD18E3}"/>
              </a:ext>
            </a:extLst>
          </p:cNvPr>
          <p:cNvSpPr txBox="1">
            <a:spLocks/>
          </p:cNvSpPr>
          <p:nvPr/>
        </p:nvSpPr>
        <p:spPr>
          <a:xfrm>
            <a:off x="521155" y="179312"/>
            <a:ext cx="11051720" cy="53642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smell does match. Stretch out your hand,”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 Dad.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stretch.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5251F7-3D3B-9ED4-BA58-56379188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398" y="-1013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1822"/>
      </p:ext>
    </p:extLst>
  </p:cSld>
  <p:clrMapOvr>
    <a:masterClrMapping/>
  </p:clrMapOvr>
  <p:transition advClick="0" advTm="20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23356-2CD1-C6BA-53F6-7B77B89E4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095128"/>
            <a:ext cx="10138337" cy="57057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72" y="157039"/>
            <a:ext cx="10245027" cy="280523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felt the patch. The switch went off without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hitch.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9E8AFA-62DE-3BC2-C246-C260E39D7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8238" y="-1013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0249"/>
      </p:ext>
    </p:extLst>
  </p:cSld>
  <p:clrMapOvr>
    <a:masterClrMapping/>
  </p:clrMapOvr>
  <p:transition advClick="0" advTm="19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A2B32-0A6F-AF12-D2C9-434512E25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227552"/>
            <a:ext cx="9563100" cy="53827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66" y="229427"/>
            <a:ext cx="7247359" cy="4133023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gave Jacob the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blessing that was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meant for Esau.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3A9E98-D22C-CC85-B3AA-66190F452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3916" y="-102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28510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18567" y="2268426"/>
            <a:ext cx="10052586" cy="2504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b="1" dirty="0">
                <a:solidFill>
                  <a:srgbClr val="00999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(tell on)</a:t>
            </a:r>
            <a:endParaRPr lang="en-US" sz="2800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524000" y="867747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CA085-F90B-101A-2A87-F03C7A13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613" y="-103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90CAE-EB19-89BF-D418-F028EF617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857" y="923453"/>
            <a:ext cx="11346491" cy="60272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556688" y="218198"/>
            <a:ext cx="4386787" cy="37537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did pitch the skins into a ditch.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605085-CB65-ADED-65D1-11078C0D9308}"/>
              </a:ext>
            </a:extLst>
          </p:cNvPr>
          <p:cNvSpPr txBox="1">
            <a:spLocks/>
          </p:cNvSpPr>
          <p:nvPr/>
        </p:nvSpPr>
        <p:spPr>
          <a:xfrm>
            <a:off x="537638" y="5218823"/>
            <a:ext cx="3910538" cy="10486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he hid.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B3D8D8-7F87-AAE8-C0BD-5EF6DE568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2970" y="-980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7600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80DA15-0F6D-1802-BAEF-1D4772A48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97" y="529025"/>
            <a:ext cx="10487303" cy="59098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688245" y="298264"/>
            <a:ext cx="5541105" cy="47690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Esau was back, he did pitch a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fit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AC8247-45D5-B7FD-65EF-8CFE98191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1076" y="-98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23928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736348" y="579299"/>
            <a:ext cx="3638550" cy="40070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did clutch his dad and beg him, “Bless me!”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BC7F3-13DC-17B7-8063-E56907BDFF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6"/>
          <a:stretch/>
        </p:blipFill>
        <p:spPr bwMode="auto">
          <a:xfrm>
            <a:off x="4976918" y="-9525"/>
            <a:ext cx="7057284" cy="6867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BF93AB-3F34-53F1-A6BE-96FFA28DE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962" y="-99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5513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51D85D-84A5-88FB-A636-B8D087FCAB6C}"/>
              </a:ext>
            </a:extLst>
          </p:cNvPr>
          <p:cNvSpPr txBox="1">
            <a:spLocks/>
          </p:cNvSpPr>
          <p:nvPr/>
        </p:nvSpPr>
        <p:spPr>
          <a:xfrm>
            <a:off x="549903" y="995005"/>
            <a:ext cx="4022096" cy="5197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man did snitch,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“Esau will kill Jacob!”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0E42C-0984-8D54-1CC3-08805DDDD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9329" y="642796"/>
            <a:ext cx="7382671" cy="56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AD1FDD-E4EC-5442-E597-10FCAE831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8115" y="-980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0922"/>
      </p:ext>
    </p:extLst>
  </p:cSld>
  <p:clrMapOvr>
    <a:masterClrMapping/>
  </p:clrMapOvr>
  <p:transition advClick="0" advTm="1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39" y="916742"/>
            <a:ext cx="5534026" cy="12359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Jacob ran off.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14D41-E1B1-B8DB-0A8C-1F985C3CCF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2" r="52478"/>
          <a:stretch/>
        </p:blipFill>
        <p:spPr bwMode="auto">
          <a:xfrm flipH="1">
            <a:off x="5356091" y="895089"/>
            <a:ext cx="6578734" cy="570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A4591-898D-65CF-68E6-9187AD215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4039" y="-1004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2668"/>
      </p:ext>
    </p:extLst>
  </p:cSld>
  <p:clrMapOvr>
    <a:masterClrMapping/>
  </p:clrMapOvr>
  <p:transition advClick="0" advTm="9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1.13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Big</a:t>
            </a: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 27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6CB972-0B58-B59D-C033-2FE940F5F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2558" y="-10041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was very old.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was time to give Esau the blessing.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said, “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cannot see.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Esau, hunt and fetch lunch.”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Esau went to catch lunch.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3EAFEB-89B6-67D7-4083-4EC008F5E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1367" y="-1004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23940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 did hatch a plan.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will do a big switch,” Mom said. “Quick, snatch a kid.”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said, “Dad will catch me.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my smell, he will tell.”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0A933B-F3E2-BA96-96A5-32B9315F4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0665" y="-99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0138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 said, “Dress up as your twin.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stitch skin to match.”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Esau is a big man.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me put a notch in this belt.”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patch of skin did itch.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02E81-8878-AA15-4ED1-9B2DA4A6E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8237" y="-99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4310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20789" y="2041343"/>
            <a:ext cx="9878348" cy="3520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sw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d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cl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999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 </a:t>
            </a:r>
            <a:r>
              <a:rPr lang="en-US" sz="32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hole or slit in an object)</a:t>
            </a:r>
            <a:endParaRPr lang="en-US" sz="4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E574EE-2C46-7557-AAEC-F91F0EF1C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-1104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5230"/>
      </p:ext>
    </p:extLst>
  </p:cSld>
  <p:clrMapOvr>
    <a:masterClrMapping/>
  </p:clrMapOvr>
  <p:transition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11875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went into the tent. Jacob said to his dad, “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Esau. 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your lunch.”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it all a big lie? The old man felt the sound of his voice did not match.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they switch?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179B15-345B-E858-8DEE-30FB9D76A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6345" y="-1007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9501"/>
      </p:ext>
    </p:extLst>
  </p:cSld>
  <p:clrMapOvr>
    <a:masterClrMapping/>
  </p:clrMapOvr>
  <p:transition advClick="0" advTm="26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smell does match.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Stretch out your hand,” said Dad. Jacob did stretch. </a:t>
            </a: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felt the patch. The switch went off without a hitch.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625E1-E7A6-ADD3-A84D-B1702DCC7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5564" y="-99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9580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1" y="970693"/>
            <a:ext cx="10249467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gave Jacob the blessing that was meant for Esau.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did pitch the skins into a ditch. Then he hid.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CB2309-8089-0682-7C7B-FD24ECCCD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7168" y="-1013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027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Esau was back, he did pitch a big fit at the switch.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did clutch his dad and beg him, “Bless me!”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434F57-23BF-2EAD-BE55-9BADCC5E5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1901" y="-1013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598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man did snitch, “Esau will kill Jacob!” So, Jacob ran off.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536EDF-8383-8331-54B0-0A87F0255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612" y="-99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71231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3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FF299-5639-FC64-DFD5-19E2503F3B1B}"/>
              </a:ext>
            </a:extLst>
          </p:cNvPr>
          <p:cNvSpPr txBox="1"/>
          <p:nvPr/>
        </p:nvSpPr>
        <p:spPr>
          <a:xfrm>
            <a:off x="1403287" y="2423580"/>
            <a:ext cx="9515192" cy="343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			do				to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				his				your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			of				they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8EA956-DE8B-D17A-9778-5A100D25E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8775" y="-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7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85637-0BA8-9AD5-CBE1-97E1CA01703A}"/>
              </a:ext>
            </a:extLst>
          </p:cNvPr>
          <p:cNvSpPr txBox="1"/>
          <p:nvPr/>
        </p:nvSpPr>
        <p:spPr>
          <a:xfrm>
            <a:off x="1620570" y="2599599"/>
            <a:ext cx="9466530" cy="2422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out			J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 </a:t>
            </a:r>
            <a:r>
              <a:rPr lang="en-US" sz="4800" b="1" dirty="0">
                <a:solidFill>
                  <a:srgbClr val="00B050"/>
                </a:solidFill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			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en-US" sz="32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(baby goat)</a:t>
            </a:r>
            <a:endParaRPr lang="en-US" sz="4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0C5A06-4758-E5A1-AA19-923BC2F1B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0008" y="-1004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78634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E244DE-9A74-30AC-43EB-93D824396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E01601-613A-B573-B4E3-A1B25371D9E8}"/>
              </a:ext>
            </a:extLst>
          </p:cNvPr>
          <p:cNvSpPr txBox="1"/>
          <p:nvPr/>
        </p:nvSpPr>
        <p:spPr>
          <a:xfrm>
            <a:off x="6900520" y="774699"/>
            <a:ext cx="1718225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Read,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You Read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Bible Story</a:t>
            </a:r>
            <a:endParaRPr lang="en-US" b="1" i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77E38-4364-ED8D-D03B-B9325C93B545}"/>
              </a:ext>
            </a:extLst>
          </p:cNvPr>
          <p:cNvSpPr txBox="1"/>
          <p:nvPr/>
        </p:nvSpPr>
        <p:spPr>
          <a:xfrm>
            <a:off x="520303" y="6185420"/>
            <a:ext cx="4654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www.EasyReadEnglish.com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4EB897-9231-33C4-0864-3DC0E799D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5810" y="-995127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7B091-D856-5A51-9B64-31B8B0EBF997}"/>
              </a:ext>
            </a:extLst>
          </p:cNvPr>
          <p:cNvSpPr txBox="1"/>
          <p:nvPr/>
        </p:nvSpPr>
        <p:spPr>
          <a:xfrm>
            <a:off x="432094" y="123516"/>
            <a:ext cx="82179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36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1.13   </a:t>
            </a:r>
            <a:r>
              <a:rPr lang="en-US" sz="4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The Big Switch</a:t>
            </a:r>
            <a:endParaRPr lang="en-US" sz="48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1C1B9-A2AF-07C7-045A-81026F868D16}"/>
              </a:ext>
            </a:extLst>
          </p:cNvPr>
          <p:cNvSpPr txBox="1"/>
          <p:nvPr/>
        </p:nvSpPr>
        <p:spPr>
          <a:xfrm>
            <a:off x="449268" y="910442"/>
            <a:ext cx="3670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of Jacob, Rebekah, Esau, and </a:t>
            </a: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saac-  Genesis  27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-tch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55388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00" y="320323"/>
            <a:ext cx="4056425" cy="6261451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was very old. </a:t>
            </a:r>
            <a:r>
              <a:rPr lang="en-US" sz="48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was time to give Esau the blessing.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E6743-BC05-6BF9-0773-2133EE964A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6"/>
          <a:stretch/>
        </p:blipFill>
        <p:spPr bwMode="auto">
          <a:xfrm>
            <a:off x="4976918" y="-9525"/>
            <a:ext cx="7057284" cy="6867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50C88E-247C-6F9A-5BB4-B4A4FE2F0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2848" y="-99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8084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54CA00-6FC4-CD27-AFBE-A79F88A65C59}"/>
              </a:ext>
            </a:extLst>
          </p:cNvPr>
          <p:cNvSpPr txBox="1">
            <a:spLocks/>
          </p:cNvSpPr>
          <p:nvPr/>
        </p:nvSpPr>
        <p:spPr>
          <a:xfrm>
            <a:off x="768035" y="647700"/>
            <a:ext cx="3975416" cy="59626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said, “</a:t>
            </a:r>
            <a:r>
              <a:rPr lang="en-US" sz="48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cannot see.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Esau, hunt and fetch lunch.”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6C61A-B6BD-B7CE-C9B7-30584157D3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 r="66545"/>
          <a:stretch/>
        </p:blipFill>
        <p:spPr bwMode="auto">
          <a:xfrm flipH="1">
            <a:off x="5455919" y="190500"/>
            <a:ext cx="4592955" cy="6410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E99D07-2479-3268-647B-C1FF56638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725" y="-99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9203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718" y="528606"/>
            <a:ext cx="4716232" cy="5220344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Esau went to catch lunch. Mom did hatch a plan.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C8D1A6-6F4C-57C0-E509-9D68E4B38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0008" y="-99512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782E3-9457-EC81-0E30-759A6BA535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3" t="5886" r="-1"/>
          <a:stretch/>
        </p:blipFill>
        <p:spPr bwMode="auto">
          <a:xfrm flipH="1">
            <a:off x="3494966" y="362139"/>
            <a:ext cx="6970840" cy="6495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279276"/>
      </p:ext>
    </p:extLst>
  </p:cSld>
  <p:clrMapOvr>
    <a:masterClrMapping/>
  </p:clrMapOvr>
  <p:transition advClick="0" advTm="173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21908</TotalTime>
  <Words>889</Words>
  <Application>Microsoft Office PowerPoint</Application>
  <PresentationFormat>Widescreen</PresentationFormat>
  <Paragraphs>132</Paragraphs>
  <Slides>37</Slides>
  <Notes>19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Kristen ITC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Rule Breakers (Read and Spell)</vt:lpstr>
      <vt:lpstr>Sight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150</cp:revision>
  <dcterms:created xsi:type="dcterms:W3CDTF">2020-11-12T04:52:47Z</dcterms:created>
  <dcterms:modified xsi:type="dcterms:W3CDTF">2022-10-29T20:45:12Z</dcterms:modified>
</cp:coreProperties>
</file>