
<file path=[Content_Types].xml><?xml version="1.0" encoding="utf-8"?>
<Types xmlns="http://schemas.openxmlformats.org/package/2006/content-types"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370" r:id="rId3"/>
    <p:sldId id="371" r:id="rId4"/>
    <p:sldId id="415" r:id="rId5"/>
    <p:sldId id="520" r:id="rId6"/>
    <p:sldId id="470" r:id="rId7"/>
    <p:sldId id="512" r:id="rId8"/>
    <p:sldId id="460" r:id="rId9"/>
    <p:sldId id="328" r:id="rId10"/>
    <p:sldId id="498" r:id="rId11"/>
    <p:sldId id="372" r:id="rId12"/>
    <p:sldId id="499" r:id="rId13"/>
    <p:sldId id="462" r:id="rId14"/>
    <p:sldId id="513" r:id="rId15"/>
    <p:sldId id="484" r:id="rId16"/>
    <p:sldId id="501" r:id="rId17"/>
    <p:sldId id="373" r:id="rId18"/>
    <p:sldId id="419" r:id="rId19"/>
    <p:sldId id="496" r:id="rId20"/>
    <p:sldId id="522" r:id="rId21"/>
    <p:sldId id="374" r:id="rId22"/>
    <p:sldId id="502" r:id="rId23"/>
    <p:sldId id="446" r:id="rId24"/>
    <p:sldId id="523" r:id="rId25"/>
    <p:sldId id="524" r:id="rId26"/>
    <p:sldId id="491" r:id="rId27"/>
    <p:sldId id="486" r:id="rId28"/>
    <p:sldId id="525" r:id="rId29"/>
    <p:sldId id="492" r:id="rId30"/>
    <p:sldId id="375" r:id="rId31"/>
    <p:sldId id="506" r:id="rId32"/>
    <p:sldId id="507" r:id="rId33"/>
    <p:sldId id="493" r:id="rId34"/>
    <p:sldId id="376" r:id="rId35"/>
    <p:sldId id="455" r:id="rId36"/>
    <p:sldId id="475" r:id="rId37"/>
    <p:sldId id="516" r:id="rId38"/>
    <p:sldId id="377" r:id="rId39"/>
    <p:sldId id="476" r:id="rId40"/>
    <p:sldId id="378" r:id="rId41"/>
    <p:sldId id="478" r:id="rId42"/>
    <p:sldId id="267" r:id="rId43"/>
    <p:sldId id="519" r:id="rId44"/>
    <p:sldId id="381" r:id="rId45"/>
    <p:sldId id="510" r:id="rId46"/>
    <p:sldId id="526" r:id="rId4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731" autoAdjust="0"/>
    <p:restoredTop sz="94280" autoAdjust="0"/>
  </p:normalViewPr>
  <p:slideViewPr>
    <p:cSldViewPr snapToGrid="0">
      <p:cViewPr varScale="1">
        <p:scale>
          <a:sx n="52" d="100"/>
          <a:sy n="52" d="100"/>
        </p:scale>
        <p:origin x="84" y="147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</a:t>
            </a:r>
            <a:r>
              <a:rPr lang="en-US"/>
              <a:t>to add </a:t>
            </a:r>
            <a:r>
              <a:rPr lang="en-US" dirty="0"/>
              <a:t>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audio" Target="../media/media44.m4a"/><Relationship Id="rId5" Type="http://schemas.microsoft.com/office/2007/relationships/media" Target="../media/media44.m4a"/><Relationship Id="rId4" Type="http://schemas.openxmlformats.org/officeDocument/2006/relationships/audio" Target="../media/media43.mp3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990000"/>
                </a:solidFill>
                <a:latin typeface="Century Gothic" panose="020B0502020202020204" pitchFamily="34" charset="0"/>
              </a:rPr>
              <a:t>Part </a:t>
            </a:r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883665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61571" y="2776950"/>
            <a:ext cx="4032288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F0737-6AE7-401A-8D56-5B23142A7287}"/>
              </a:ext>
            </a:extLst>
          </p:cNvPr>
          <p:cNvSpPr txBox="1"/>
          <p:nvPr/>
        </p:nvSpPr>
        <p:spPr>
          <a:xfrm>
            <a:off x="4395931" y="508997"/>
            <a:ext cx="425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32. Jesus Heals Ten Men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CF3D11-E79F-407E-B551-97F8FE192BC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3763" r="2975" b="2344"/>
          <a:stretch/>
        </p:blipFill>
        <p:spPr bwMode="auto">
          <a:xfrm>
            <a:off x="646771" y="1937966"/>
            <a:ext cx="2944829" cy="3404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A62E19-1A02-4750-82AA-59C89FC7B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0652" y="-1188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8" grpId="0"/>
      <p:bldP spid="1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912645" y="1316178"/>
            <a:ext cx="10326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5900525" y="1316178"/>
            <a:ext cx="8435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4269F-E05B-44FC-AE58-C1B211089451}"/>
              </a:ext>
            </a:extLst>
          </p:cNvPr>
          <p:cNvSpPr/>
          <p:nvPr/>
        </p:nvSpPr>
        <p:spPr>
          <a:xfrm>
            <a:off x="5413211" y="2392463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C8CB3A-AFE3-4213-B0C5-66D5A0B62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1920" y="-1177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62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An open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</a:t>
            </a:r>
            <a:r>
              <a:rPr lang="en-US" sz="2700" b="1">
                <a:latin typeface="Century Gothic" panose="020B0502020202020204" pitchFamily="34" charset="0"/>
              </a:rPr>
              <a:t>no consonant</a:t>
            </a:r>
            <a:r>
              <a:rPr lang="en-US" sz="270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after </a:t>
            </a:r>
            <a:r>
              <a:rPr lang="en-US" sz="2700" b="1" dirty="0">
                <a:latin typeface="Century Gothic" panose="020B0502020202020204" pitchFamily="34" charset="0"/>
              </a:rPr>
              <a:t>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60" y="-1409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256573" y="1338680"/>
            <a:ext cx="17667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2256572" y="2317278"/>
            <a:ext cx="254402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 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2DF9D5-A9FE-4DD1-BE13-FCA5B4F59617}"/>
              </a:ext>
            </a:extLst>
          </p:cNvPr>
          <p:cNvSpPr/>
          <p:nvPr/>
        </p:nvSpPr>
        <p:spPr>
          <a:xfrm>
            <a:off x="2256573" y="3295877"/>
            <a:ext cx="23073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turn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DA8952-6C31-4A85-ADA1-21026E25C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96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58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414563" y="1629966"/>
            <a:ext cx="5501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endParaRPr lang="en-US" sz="5000" dirty="0">
              <a:solidFill>
                <a:srgbClr val="00B050"/>
              </a:solidFill>
              <a:effectLst/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1ACEEC-1B7A-41D2-B29A-4317F1BF5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6789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59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95527" y="1437251"/>
            <a:ext cx="10518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2095527" y="2596432"/>
            <a:ext cx="28328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lep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sy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CA4250-00BD-48BA-9FB2-1B7C92193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841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31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773657"/>
            <a:ext cx="15183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C6438C-2104-4941-8743-3948FF96C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4539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86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1257762" y="1658526"/>
            <a:ext cx="19832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glor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889D1F-2D86-4E99-A52A-14EA0F4334A7}"/>
              </a:ext>
            </a:extLst>
          </p:cNvPr>
          <p:cNvSpPr/>
          <p:nvPr/>
        </p:nvSpPr>
        <p:spPr>
          <a:xfrm>
            <a:off x="5149758" y="1658526"/>
            <a:ext cx="24368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mer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C3EBBD-A0BC-4FA5-9EB3-56232FB71970}"/>
              </a:ext>
            </a:extLst>
          </p:cNvPr>
          <p:cNvSpPr/>
          <p:nvPr/>
        </p:nvSpPr>
        <p:spPr>
          <a:xfrm>
            <a:off x="1199006" y="2889030"/>
            <a:ext cx="28712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lep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646629-04B4-4B8A-8D2F-0F1FD5D581A8}"/>
              </a:ext>
            </a:extLst>
          </p:cNvPr>
          <p:cNvSpPr/>
          <p:nvPr/>
        </p:nvSpPr>
        <p:spPr>
          <a:xfrm>
            <a:off x="5149758" y="2825530"/>
            <a:ext cx="23839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5D7744-A395-45E0-817F-5A3DF20F7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9855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903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4" grpId="0"/>
      <p:bldP spid="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one consonant</a:t>
            </a:r>
            <a:r>
              <a:rPr lang="en-US" sz="2700" b="1" dirty="0">
                <a:latin typeface="Century Gothic" panose="020B0502020202020204" pitchFamily="34" charset="0"/>
              </a:rPr>
              <a:t>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at </a:t>
            </a:r>
            <a:r>
              <a:rPr lang="en-US" sz="2700" b="1" dirty="0">
                <a:latin typeface="Century Gothic" panose="020B0502020202020204" pitchFamily="34" charset="0"/>
              </a:rPr>
              <a:t>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c</a:t>
            </a:r>
            <a:r>
              <a:rPr 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1992826" y="1618459"/>
            <a:ext cx="16866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E47D0-990B-43A3-9ACB-2A39745586A4}"/>
              </a:ext>
            </a:extLst>
          </p:cNvPr>
          <p:cNvSpPr/>
          <p:nvPr/>
        </p:nvSpPr>
        <p:spPr>
          <a:xfrm>
            <a:off x="1979763" y="2754641"/>
            <a:ext cx="21098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B21BB6-BFB9-4B33-8930-EA5E01BEC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1366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8897D-0C06-49A9-9B77-F1B9ED6EC798}"/>
              </a:ext>
            </a:extLst>
          </p:cNvPr>
          <p:cNvSpPr/>
          <p:nvPr/>
        </p:nvSpPr>
        <p:spPr>
          <a:xfrm>
            <a:off x="2130031" y="2087115"/>
            <a:ext cx="19271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7218F4-3D2C-4347-874D-A49F8027C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6960" y="-1177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402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>
                <a:latin typeface="Century Gothic" panose="020B0502020202020204" pitchFamily="34" charset="0"/>
              </a:rPr>
            </a:br>
            <a:r>
              <a:rPr lang="en-US" sz="8400" b="1">
                <a:solidFill>
                  <a:srgbClr val="7030A0"/>
                </a:solidFill>
                <a:latin typeface="Century Gothic" panose="020B0502020202020204" pitchFamily="34" charset="0"/>
              </a:rPr>
              <a:t>Syllable </a:t>
            </a: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614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1992826" y="1618459"/>
            <a:ext cx="11304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E47D0-990B-43A3-9ACB-2A39745586A4}"/>
              </a:ext>
            </a:extLst>
          </p:cNvPr>
          <p:cNvSpPr/>
          <p:nvPr/>
        </p:nvSpPr>
        <p:spPr>
          <a:xfrm>
            <a:off x="1979763" y="2754641"/>
            <a:ext cx="158248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7385F5-37BB-4161-93E0-39D33B8FE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823" y="-1177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217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>
                <a:latin typeface="Century Gothic" panose="020B0502020202020204" pitchFamily="34" charset="0"/>
              </a:rPr>
              <a:t>Many vowel teams </a:t>
            </a:r>
            <a:r>
              <a:rPr lang="en-US" sz="2800" b="1" dirty="0">
                <a:latin typeface="Century Gothic" panose="020B0502020202020204" pitchFamily="34" charset="0"/>
              </a:rPr>
              <a:t>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</a:t>
            </a:r>
            <a:r>
              <a:rPr lang="en-US" sz="2800" b="1">
                <a:latin typeface="Century Gothic" panose="020B0502020202020204" pitchFamily="34" charset="0"/>
              </a:rPr>
              <a:t>one names </a:t>
            </a:r>
            <a:r>
              <a:rPr lang="en-US" sz="2800" b="1" dirty="0">
                <a:latin typeface="Century Gothic" panose="020B0502020202020204" pitchFamily="34" charset="0"/>
              </a:rPr>
              <a:t>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</a:t>
            </a:r>
            <a:r>
              <a:rPr lang="en-US" sz="2800" b="1">
                <a:latin typeface="Century Gothic" panose="020B0502020202020204" pitchFamily="34" charset="0"/>
              </a:rPr>
              <a:t> make</a:t>
            </a:r>
            <a:r>
              <a:rPr lang="en-US" sz="2800" b="1" dirty="0">
                <a:latin typeface="Century Gothic" panose="020B0502020202020204" pitchFamily="34" charset="0"/>
              </a:rPr>
              <a:t>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>
                <a:latin typeface="Century Gothic" panose="020B0502020202020204" pitchFamily="34" charset="0"/>
              </a:rPr>
              <a:t>and</a:t>
            </a:r>
            <a:r>
              <a:rPr lang="en-US" sz="2800" b="1" dirty="0">
                <a:latin typeface="Century Gothic" panose="020B0502020202020204" pitchFamily="34" charset="0"/>
              </a:rPr>
              <a:t>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21916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509264-5B34-4E67-A269-BED085508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32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570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1644269" y="1635148"/>
            <a:ext cx="16369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4412029" y="1635148"/>
            <a:ext cx="25907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 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ful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0E82F9-616E-454D-B065-B9CE7136A0F4}"/>
              </a:ext>
            </a:extLst>
          </p:cNvPr>
          <p:cNvSpPr/>
          <p:nvPr/>
        </p:nvSpPr>
        <p:spPr>
          <a:xfrm>
            <a:off x="1644269" y="3244728"/>
            <a:ext cx="21339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D6E6F0-6519-4B07-89D2-6A1C2B48557E}"/>
              </a:ext>
            </a:extLst>
          </p:cNvPr>
          <p:cNvSpPr/>
          <p:nvPr/>
        </p:nvSpPr>
        <p:spPr>
          <a:xfrm>
            <a:off x="5606266" y="3244728"/>
            <a:ext cx="13965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E5A755-763D-4897-9168-BE5B855F6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4719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115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16273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9DC8C0-B386-4BCC-B59C-BDC9919CE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309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241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66D39B-7FCD-435C-AD6C-D9228A512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172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60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791828"/>
            <a:ext cx="15359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2050530" y="2994130"/>
            <a:ext cx="15888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4687CE-92AE-4449-9F1E-903DC36DD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1822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31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218361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D63AF4-3879-4FD8-A17F-3062F786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625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98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15231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CAD185-D3DC-479D-BF27-73C061537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3269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122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17988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C0DB60-BBE9-441A-9AE3-5CA6678C8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617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90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</a:t>
            </a:r>
            <a:r>
              <a:rPr lang="en-US" sz="2700" b="1">
                <a:latin typeface="Century Gothic" panose="020B0502020202020204" pitchFamily="34" charset="0"/>
              </a:rPr>
              <a:t>more consonants</a:t>
            </a:r>
            <a:r>
              <a:rPr lang="en-US" sz="2700" b="1" dirty="0">
                <a:latin typeface="Century Gothic" panose="020B0502020202020204" pitchFamily="34" charset="0"/>
              </a:rPr>
              <a:t>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160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</a:t>
            </a:r>
            <a:r>
              <a:rPr lang="en-US" sz="2800" b="1">
                <a:latin typeface="Century Gothic" panose="020B0502020202020204" pitchFamily="34" charset="0"/>
              </a:rPr>
              <a:t>vowel teams make </a:t>
            </a:r>
            <a:r>
              <a:rPr lang="en-US" sz="2800" b="1" dirty="0">
                <a:latin typeface="Century Gothic" panose="020B0502020202020204" pitchFamily="34" charset="0"/>
              </a:rPr>
              <a:t>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ACA49-20DD-41F5-95B9-9B79A038E64A}"/>
              </a:ext>
            </a:extLst>
          </p:cNvPr>
          <p:cNvSpPr/>
          <p:nvPr/>
        </p:nvSpPr>
        <p:spPr>
          <a:xfrm>
            <a:off x="2505401" y="2027256"/>
            <a:ext cx="13692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9F07EC-5CE8-471D-857C-135441B3D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0601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12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621809" y="1995726"/>
            <a:ext cx="15472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D1619C-A165-4EB1-BFCA-33C5758BD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586" y="-1190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970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621809" y="1995726"/>
            <a:ext cx="19367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3E5338-9B5A-4EB9-8F12-440D4D794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2209" y="-1177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68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R-controlled syllables have </a:t>
            </a:r>
            <a:r>
              <a:rPr lang="en-US" sz="2700" b="1" dirty="0">
                <a:latin typeface="Century Gothic" panose="020B0502020202020204" pitchFamily="34" charset="0"/>
              </a:rPr>
              <a:t>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</a:t>
            </a:r>
            <a:r>
              <a:rPr lang="en-US" sz="2700" b="1">
                <a:latin typeface="Century Gothic" panose="020B0502020202020204" pitchFamily="34" charset="0"/>
              </a:rPr>
              <a:t>by an </a:t>
            </a:r>
            <a:r>
              <a:rPr lang="en-US" sz="2700" b="1" dirty="0">
                <a:latin typeface="Century Gothic" panose="020B0502020202020204" pitchFamily="34" charset="0"/>
              </a:rPr>
              <a:t>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</a:t>
            </a:r>
            <a:r>
              <a:rPr lang="en-US" sz="2700" b="1">
                <a:latin typeface="Century Gothic" panose="020B0502020202020204" pitchFamily="34" charset="0"/>
              </a:rPr>
              <a:t>” changes</a:t>
            </a:r>
            <a:r>
              <a:rPr lang="en-US" sz="2700" b="1" dirty="0">
                <a:latin typeface="Century Gothic" panose="020B0502020202020204" pitchFamily="34" charset="0"/>
              </a:rPr>
              <a:t>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662941" y="1906039"/>
            <a:ext cx="170271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gl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45436C-7695-4BF9-9134-89559C4EA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573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34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503054" y="1348818"/>
            <a:ext cx="22717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5090932" y="1348818"/>
            <a:ext cx="196079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lep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45ACB-D5FF-4631-AE0A-6F83E8C7CB94}"/>
              </a:ext>
            </a:extLst>
          </p:cNvPr>
          <p:cNvSpPr/>
          <p:nvPr/>
        </p:nvSpPr>
        <p:spPr>
          <a:xfrm>
            <a:off x="1503054" y="3504408"/>
            <a:ext cx="2472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Mas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18D2D-5B42-4CE2-A399-302F408F3073}"/>
              </a:ext>
            </a:extLst>
          </p:cNvPr>
          <p:cNvSpPr/>
          <p:nvPr/>
        </p:nvSpPr>
        <p:spPr>
          <a:xfrm>
            <a:off x="4712623" y="3504408"/>
            <a:ext cx="233910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E10BA-5BF6-408D-AA85-B940F2FF0056}"/>
              </a:ext>
            </a:extLst>
          </p:cNvPr>
          <p:cNvSpPr/>
          <p:nvPr/>
        </p:nvSpPr>
        <p:spPr>
          <a:xfrm>
            <a:off x="1503054" y="2418952"/>
            <a:ext cx="23791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fing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94298D-38AD-44B4-9641-FA8D26322FB6}"/>
              </a:ext>
            </a:extLst>
          </p:cNvPr>
          <p:cNvSpPr/>
          <p:nvPr/>
        </p:nvSpPr>
        <p:spPr>
          <a:xfrm>
            <a:off x="4576369" y="2418952"/>
            <a:ext cx="24753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son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4EBEDE-4BE2-4B88-83EA-12F096E85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32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6" grpId="0"/>
      <p:bldP spid="7" grpId="0"/>
      <p:bldP spid="9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662941" y="1906039"/>
            <a:ext cx="30267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 t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DE594B-EDD1-4CA4-A599-6D3D34956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1019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107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</a:t>
            </a:r>
            <a:r>
              <a:rPr lang="en-US" sz="2700" b="1">
                <a:latin typeface="Century Gothic" panose="020B0502020202020204" pitchFamily="34" charset="0"/>
              </a:rPr>
              <a:t>see consonant l-e at </a:t>
            </a:r>
            <a:r>
              <a:rPr lang="en-US" sz="2700" b="1" dirty="0">
                <a:latin typeface="Century Gothic" panose="020B0502020202020204" pitchFamily="34" charset="0"/>
              </a:rPr>
              <a:t>the end </a:t>
            </a:r>
            <a:r>
              <a:rPr lang="en-US" sz="2700" b="1">
                <a:latin typeface="Century Gothic" panose="020B0502020202020204" pitchFamily="34" charset="0"/>
              </a:rPr>
              <a:t>of a </a:t>
            </a:r>
            <a:r>
              <a:rPr lang="en-US" sz="2700" b="1" dirty="0">
                <a:latin typeface="Century Gothic" panose="020B0502020202020204" pitchFamily="34" charset="0"/>
              </a:rPr>
              <a:t>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count back </a:t>
            </a:r>
            <a:r>
              <a:rPr lang="en-US" sz="2700" b="1" dirty="0">
                <a:latin typeface="Century Gothic" panose="020B0502020202020204" pitchFamily="34" charset="0"/>
              </a:rPr>
              <a:t>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</a:t>
            </a:r>
            <a:r>
              <a:rPr lang="en-US" sz="2700" b="1">
                <a:latin typeface="Century Gothic" panose="020B0502020202020204" pitchFamily="34" charset="0"/>
              </a:rPr>
              <a:t>” makes </a:t>
            </a:r>
            <a:r>
              <a:rPr lang="en-US" sz="2700" b="1" dirty="0">
                <a:latin typeface="Century Gothic" panose="020B0502020202020204" pitchFamily="34" charset="0"/>
              </a:rPr>
              <a:t>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CFE0AC-A1E9-4AE0-B868-F88DFC4A1210}"/>
              </a:ext>
            </a:extLst>
          </p:cNvPr>
          <p:cNvSpPr/>
          <p:nvPr/>
        </p:nvSpPr>
        <p:spPr>
          <a:xfrm>
            <a:off x="2205795" y="1697034"/>
            <a:ext cx="24753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pain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ful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2C7B22-A75B-4C46-8BFA-1BC681D61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8858" y="-117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20390" y="1364248"/>
            <a:ext cx="8515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0820" y="2666516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600054" y="1474729"/>
            <a:ext cx="14863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752338" y="2652794"/>
            <a:ext cx="13340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6B9DDE-30CE-42A6-BDE9-7DA66755A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949" y="-1180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3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These syllables </a:t>
            </a:r>
            <a:r>
              <a:rPr lang="en-US" sz="2700" b="1" dirty="0">
                <a:latin typeface="Century Gothic" panose="020B0502020202020204" pitchFamily="34" charset="0"/>
              </a:rPr>
              <a:t>or </a:t>
            </a:r>
            <a:r>
              <a:rPr lang="en-US" sz="2700" b="1">
                <a:latin typeface="Century Gothic" panose="020B0502020202020204" pitchFamily="34" charset="0"/>
              </a:rPr>
              <a:t>words are </a:t>
            </a:r>
            <a:r>
              <a:rPr lang="en-US" sz="2700" b="1" dirty="0">
                <a:latin typeface="Century Gothic" panose="020B0502020202020204" pitchFamily="34" charset="0"/>
              </a:rPr>
              <a:t>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7764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61802F-214C-4E09-8EC6-BBE7F77D8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1843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901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>
                <a:latin typeface="Century Gothic" panose="020B0502020202020204" pitchFamily="34" charset="0"/>
              </a:rPr>
              <a:t>” and </a:t>
            </a:r>
            <a:r>
              <a:rPr lang="en-US" sz="2700" b="1" dirty="0">
                <a:latin typeface="Century Gothic" panose="020B0502020202020204" pitchFamily="34" charset="0"/>
              </a:rPr>
              <a:t>“-ng” </a:t>
            </a:r>
          </a:p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change </a:t>
            </a:r>
            <a:r>
              <a:rPr lang="en-US" sz="2700" b="1" dirty="0">
                <a:latin typeface="Century Gothic" panose="020B0502020202020204" pitchFamily="34" charset="0"/>
              </a:rPr>
              <a:t>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Century Gothic" panose="020B0502020202020204" pitchFamily="34" charset="0"/>
              </a:rPr>
              <a:t>b</a:t>
            </a:r>
            <a:r>
              <a:rPr lang="en-US" sz="6600" b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544885" y="1998609"/>
            <a:ext cx="3369084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ers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873452-5BDA-48D3-BF58-9DAC91CD9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0390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310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>
                <a:latin typeface="Century Gothic" panose="020B0502020202020204" pitchFamily="34" charset="0"/>
              </a:rPr>
              <a:t>–</a:t>
            </a:r>
            <a:r>
              <a:rPr lang="en-US" sz="4600" b="1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  <a:endParaRPr lang="en-US" sz="4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>
                <a:latin typeface="Century Gothic" panose="020B0502020202020204" pitchFamily="34" charset="0"/>
              </a:rPr>
              <a:t>The schwa syllable has an “a” that </a:t>
            </a:r>
            <a:r>
              <a:rPr lang="en-US" sz="3000" b="1" dirty="0">
                <a:latin typeface="Century Gothic" panose="020B0502020202020204" pitchFamily="34" charset="0"/>
              </a:rPr>
              <a:t>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</a:t>
            </a:r>
            <a:r>
              <a:rPr lang="en-US" sz="3000" b="1">
                <a:latin typeface="Century Gothic" panose="020B0502020202020204" pitchFamily="34" charset="0"/>
              </a:rPr>
              <a:t>in banana.</a:t>
            </a:r>
            <a:r>
              <a:rPr lang="en-US" sz="3000">
                <a:latin typeface="Century Gothic" panose="020B0502020202020204" pitchFamily="34" charset="0"/>
              </a:rPr>
              <a:t> 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>
                <a:latin typeface="Century Gothic" panose="020B0502020202020204" pitchFamily="34" charset="0"/>
              </a:rPr>
              <a:t>The banana </a:t>
            </a:r>
            <a:r>
              <a:rPr lang="en-US" sz="3000" b="1" dirty="0">
                <a:latin typeface="Century Gothic" panose="020B0502020202020204" pitchFamily="34" charset="0"/>
              </a:rPr>
              <a:t>is </a:t>
            </a:r>
            <a:r>
              <a:rPr lang="en-US" sz="3000" b="1">
                <a:latin typeface="Century Gothic" panose="020B0502020202020204" pitchFamily="34" charset="0"/>
              </a:rPr>
              <a:t>even shaped like a </a:t>
            </a:r>
            <a:r>
              <a:rPr lang="en-US" sz="3000" b="1" dirty="0">
                <a:latin typeface="Century Gothic" panose="020B0502020202020204" pitchFamily="34" charset="0"/>
              </a:rPr>
              <a:t>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>
                <a:latin typeface="Century Gothic" panose="020B0502020202020204" pitchFamily="34" charset="0"/>
              </a:rPr>
              <a:t>b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7200">
                <a:latin typeface="Century Gothic" panose="020B0502020202020204" pitchFamily="34" charset="0"/>
              </a:rPr>
              <a:t>nan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  <a:endParaRPr lang="en-US" sz="7200" b="1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701" y="-12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12F2E-041B-48B5-A9DE-580A715AA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988066" y="2661020"/>
            <a:ext cx="829589" cy="4604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198EE-CCF4-4864-9F71-4FF9DA23CAD6}"/>
              </a:ext>
            </a:extLst>
          </p:cNvPr>
          <p:cNvSpPr/>
          <p:nvPr/>
        </p:nvSpPr>
        <p:spPr>
          <a:xfrm>
            <a:off x="2147045" y="2011679"/>
            <a:ext cx="21627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way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B8D159-3CA1-47CB-84C8-BB7187002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8831" y="-1174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009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12F2E-041B-48B5-A9DE-580A715AA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359851" y="2725017"/>
            <a:ext cx="829589" cy="4604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198EE-CCF4-4864-9F71-4FF9DA23CAD6}"/>
              </a:ext>
            </a:extLst>
          </p:cNvPr>
          <p:cNvSpPr/>
          <p:nvPr/>
        </p:nvSpPr>
        <p:spPr>
          <a:xfrm>
            <a:off x="2147045" y="2011679"/>
            <a:ext cx="23711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pers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902250-BDBC-427E-97E9-328EB606A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6714" y="-116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846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13054"/>
            <a:ext cx="12298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661749" y="3469598"/>
            <a:ext cx="17107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664277" y="1313054"/>
            <a:ext cx="14526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1636349" y="2426613"/>
            <a:ext cx="16385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3D3B1E-FA7F-4971-892B-B6CAC38C4B3D}"/>
              </a:ext>
            </a:extLst>
          </p:cNvPr>
          <p:cNvSpPr/>
          <p:nvPr/>
        </p:nvSpPr>
        <p:spPr>
          <a:xfrm>
            <a:off x="5640233" y="2391326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C6C8FD-F2DE-426E-8088-BA33F88A5515}"/>
              </a:ext>
            </a:extLst>
          </p:cNvPr>
          <p:cNvSpPr/>
          <p:nvPr/>
        </p:nvSpPr>
        <p:spPr>
          <a:xfrm>
            <a:off x="5282763" y="3469598"/>
            <a:ext cx="18341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698AC4-296B-46A0-9368-A1C7EC702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267" y="-1173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969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5023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232568" y="1391111"/>
            <a:ext cx="16257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575611" y="2445368"/>
            <a:ext cx="12827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FA92-804F-4DD9-90C9-7A52B93C3191}"/>
              </a:ext>
            </a:extLst>
          </p:cNvPr>
          <p:cNvSpPr/>
          <p:nvPr/>
        </p:nvSpPr>
        <p:spPr>
          <a:xfrm>
            <a:off x="1707234" y="3483741"/>
            <a:ext cx="14398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lse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681B8-A0CC-43B7-B081-AEBC135A4664}"/>
              </a:ext>
            </a:extLst>
          </p:cNvPr>
          <p:cNvSpPr/>
          <p:nvPr/>
        </p:nvSpPr>
        <p:spPr>
          <a:xfrm>
            <a:off x="5655762" y="3488700"/>
            <a:ext cx="12025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B3C86D-133D-446F-8D8B-98A0EC365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298" y="-1175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4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13054"/>
            <a:ext cx="14253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391326"/>
            <a:ext cx="12458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6012128" y="1313054"/>
            <a:ext cx="11047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681910" y="2391326"/>
            <a:ext cx="1435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670B19-26E8-416D-A106-F00B6D92B11A}"/>
              </a:ext>
            </a:extLst>
          </p:cNvPr>
          <p:cNvSpPr/>
          <p:nvPr/>
        </p:nvSpPr>
        <p:spPr>
          <a:xfrm>
            <a:off x="1707234" y="3469598"/>
            <a:ext cx="16466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76D62D-335E-443D-B615-DAC58E1B87DA}"/>
              </a:ext>
            </a:extLst>
          </p:cNvPr>
          <p:cNvSpPr/>
          <p:nvPr/>
        </p:nvSpPr>
        <p:spPr>
          <a:xfrm>
            <a:off x="5329249" y="3469598"/>
            <a:ext cx="17876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BD801E-1D2D-41BB-B774-0CC27B1B2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7416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985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330666"/>
            <a:ext cx="58221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399545"/>
            <a:ext cx="13756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497702" y="1330666"/>
            <a:ext cx="12554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401521" y="2399545"/>
            <a:ext cx="135165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sk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F3B155-FE7E-417E-93B9-A891967CE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7719" y="-1177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30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267432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5229412" y="1267432"/>
            <a:ext cx="1632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1847330" y="2426613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4269F-E05B-44FC-AE58-C1B211089451}"/>
              </a:ext>
            </a:extLst>
          </p:cNvPr>
          <p:cNvSpPr/>
          <p:nvPr/>
        </p:nvSpPr>
        <p:spPr>
          <a:xfrm>
            <a:off x="5311165" y="2426613"/>
            <a:ext cx="15504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3A2F6D-A7BB-430D-9C0C-ACD09C8DF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180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60934</TotalTime>
  <Words>444</Words>
  <Application>Microsoft Office PowerPoint</Application>
  <PresentationFormat>On-screen Show (16:10)</PresentationFormat>
  <Paragraphs>216</Paragraphs>
  <Slides>46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Consolas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881</cp:revision>
  <cp:lastPrinted>2018-03-05T15:55:52Z</cp:lastPrinted>
  <dcterms:created xsi:type="dcterms:W3CDTF">2017-01-10T01:35:56Z</dcterms:created>
  <dcterms:modified xsi:type="dcterms:W3CDTF">2019-03-21T11:12:23Z</dcterms:modified>
</cp:coreProperties>
</file>