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258" r:id="rId4"/>
    <p:sldId id="301" r:id="rId5"/>
    <p:sldId id="313" r:id="rId6"/>
    <p:sldId id="315" r:id="rId7"/>
    <p:sldId id="314" r:id="rId8"/>
    <p:sldId id="328" r:id="rId9"/>
    <p:sldId id="300" r:id="rId10"/>
    <p:sldId id="306" r:id="rId11"/>
    <p:sldId id="308" r:id="rId12"/>
    <p:sldId id="319" r:id="rId13"/>
    <p:sldId id="320" r:id="rId14"/>
    <p:sldId id="321" r:id="rId15"/>
    <p:sldId id="322" r:id="rId16"/>
    <p:sldId id="323" r:id="rId17"/>
    <p:sldId id="327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F40FF"/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87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6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340626" y="2139658"/>
            <a:ext cx="4446767" cy="183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416669" y="383423"/>
            <a:ext cx="300825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08118-E879-E44C-9D9F-8BFAB888A3DB}"/>
              </a:ext>
            </a:extLst>
          </p:cNvPr>
          <p:cNvSpPr txBox="1"/>
          <p:nvPr/>
        </p:nvSpPr>
        <p:spPr>
          <a:xfrm>
            <a:off x="3116200" y="412225"/>
            <a:ext cx="567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21. Hidden Treasure and Priceless Pearl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E5BDBF-7F0E-9C45-B3B7-B1BD7CD60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602" y="-1426037"/>
            <a:ext cx="812800" cy="81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00C4C-2430-4B90-A925-DA5E807943A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146" r="1042" b="572"/>
          <a:stretch/>
        </p:blipFill>
        <p:spPr bwMode="auto">
          <a:xfrm>
            <a:off x="2168019" y="2046255"/>
            <a:ext cx="3048631" cy="272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A59558-F74B-4862-89ED-CFD5EB22F4E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273" r="3993" b="42454"/>
          <a:stretch/>
        </p:blipFill>
        <p:spPr bwMode="auto">
          <a:xfrm rot="16200000">
            <a:off x="128055" y="3034066"/>
            <a:ext cx="2182955" cy="2052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3" grpId="0"/>
      <p:bldP spid="17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206" y="816225"/>
            <a:ext cx="861158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Jesus spoke all these things in </a:t>
            </a:r>
            <a:r>
              <a:rPr lang="en-US" sz="2800" u="sng" dirty="0">
                <a:latin typeface="Century Gothic" panose="020B0502020202020204" pitchFamily="34" charset="0"/>
              </a:rPr>
              <a:t>parables</a:t>
            </a:r>
            <a:r>
              <a:rPr lang="en-US" sz="2800" dirty="0">
                <a:latin typeface="Century Gothic" panose="020B0502020202020204" pitchFamily="34" charset="0"/>
              </a:rPr>
              <a:t> to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multitudes;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and without a </a:t>
            </a:r>
            <a:r>
              <a:rPr lang="en-US" sz="2800" u="sng" dirty="0">
                <a:latin typeface="Century Gothic" panose="020B0502020202020204" pitchFamily="34" charset="0"/>
              </a:rPr>
              <a:t>parable</a:t>
            </a:r>
            <a:r>
              <a:rPr lang="en-US" sz="2800" dirty="0">
                <a:latin typeface="Century Gothic" panose="020B0502020202020204" pitchFamily="34" charset="0"/>
              </a:rPr>
              <a:t>, he didn’t speak to them,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28117-3391-9B4A-97F0-31660156A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7977" y="-13976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08" y="935738"/>
            <a:ext cx="8231125" cy="180746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that it might be </a:t>
            </a:r>
            <a:r>
              <a:rPr lang="en-US" sz="2800" u="sng" dirty="0">
                <a:latin typeface="Century Gothic" panose="020B0502020202020204" pitchFamily="34" charset="0"/>
              </a:rPr>
              <a:t>fulfilled</a:t>
            </a:r>
            <a:r>
              <a:rPr lang="en-US" sz="2800" dirty="0">
                <a:latin typeface="Century Gothic" panose="020B0502020202020204" pitchFamily="34" charset="0"/>
              </a:rPr>
              <a:t> which was spoken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through the </a:t>
            </a:r>
            <a:r>
              <a:rPr lang="en-US" sz="2800" u="sng" dirty="0">
                <a:latin typeface="Century Gothic" panose="020B0502020202020204" pitchFamily="34" charset="0"/>
              </a:rPr>
              <a:t>prophet</a:t>
            </a:r>
            <a:r>
              <a:rPr lang="en-US" sz="2800" dirty="0">
                <a:latin typeface="Century Gothic" panose="020B0502020202020204" pitchFamily="34" charset="0"/>
              </a:rPr>
              <a:t>, saying,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B8022-9C31-104E-B170-517DAC08B2F7}"/>
              </a:ext>
            </a:extLst>
          </p:cNvPr>
          <p:cNvSpPr/>
          <p:nvPr/>
        </p:nvSpPr>
        <p:spPr>
          <a:xfrm>
            <a:off x="8147566" y="-852308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AB33AE-3D71-AD47-B634-3B1E555CB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5361" y="-1363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72" y="969920"/>
            <a:ext cx="8594504" cy="18875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“I will open my mouth in </a:t>
            </a:r>
            <a:r>
              <a:rPr lang="en-US" sz="2800" u="sng" dirty="0">
                <a:latin typeface="Century Gothic" panose="020B0502020202020204" pitchFamily="34" charset="0"/>
              </a:rPr>
              <a:t>parables</a:t>
            </a:r>
            <a:r>
              <a:rPr lang="en-US" sz="2800" dirty="0">
                <a:latin typeface="Century Gothic" panose="020B0502020202020204" pitchFamily="34" charset="0"/>
              </a:rPr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things hidden from the </a:t>
            </a:r>
            <a:r>
              <a:rPr lang="en-US" sz="2800" u="sng" dirty="0">
                <a:latin typeface="Century Gothic" panose="020B0502020202020204" pitchFamily="34" charset="0"/>
              </a:rPr>
              <a:t>foundation</a:t>
            </a:r>
            <a:r>
              <a:rPr lang="en-US" sz="2800" dirty="0">
                <a:latin typeface="Century Gothic" panose="020B0502020202020204" pitchFamily="34" charset="0"/>
              </a:rPr>
              <a:t> of the world.”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334DF-3341-1842-8A61-2996792ED6D1}"/>
              </a:ext>
            </a:extLst>
          </p:cNvPr>
          <p:cNvSpPr/>
          <p:nvPr/>
        </p:nvSpPr>
        <p:spPr>
          <a:xfrm>
            <a:off x="8111678" y="-886489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0DBE8C-9EDA-CF49-B41C-6D87B2608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0411" y="-1466161"/>
            <a:ext cx="812800" cy="812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60074C-5714-4979-92E6-E961CE396B5D}"/>
              </a:ext>
            </a:extLst>
          </p:cNvPr>
          <p:cNvSpPr/>
          <p:nvPr/>
        </p:nvSpPr>
        <p:spPr>
          <a:xfrm>
            <a:off x="6229431" y="1124152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 will </a:t>
            </a:r>
            <a:r>
              <a:rPr lang="en-US" sz="2800" u="sng" dirty="0">
                <a:latin typeface="Century Gothic" panose="020B0502020202020204" pitchFamily="34" charset="0"/>
              </a:rPr>
              <a:t>utter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9245B-BD91-2E40-8634-7672162769E8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566A5-15D7-8143-BA8E-D44D80903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1485" y="-1441563"/>
            <a:ext cx="812800" cy="8128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2EB416B-926E-4520-8E58-A280A72B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935738"/>
            <a:ext cx="8715374" cy="21993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Again, the kingdom of heaven is like treasure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hidden in the field, which a man found and hid.</a:t>
            </a:r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96102"/>
            <a:ext cx="8275765" cy="18875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In his joy, he goes and sells all that he has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and buys that field.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0D2D5-5B58-054F-BB7F-F88B04FFBDB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BAF07B-79FA-E94A-BDBB-5C92FC7A3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8790" y="-1405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938885"/>
            <a:ext cx="7999957" cy="19186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Again, the kingdom of heaven is like a man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who is a </a:t>
            </a:r>
            <a:r>
              <a:rPr lang="en-US" sz="2800" u="sng" dirty="0">
                <a:latin typeface="Century Gothic" panose="020B0502020202020204" pitchFamily="34" charset="0"/>
              </a:rPr>
              <a:t>merchant</a:t>
            </a:r>
            <a:r>
              <a:rPr lang="en-US" sz="2800" dirty="0">
                <a:latin typeface="Century Gothic" panose="020B0502020202020204" pitchFamily="34" charset="0"/>
              </a:rPr>
              <a:t>  seeking fine pearls,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B925C-7C6A-304B-863F-C9CEB9EC9BCB}"/>
              </a:ext>
            </a:extLst>
          </p:cNvPr>
          <p:cNvSpPr/>
          <p:nvPr/>
        </p:nvSpPr>
        <p:spPr>
          <a:xfrm>
            <a:off x="7958569" y="-855454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1BA2EC-4702-4E46-8CCF-5A515F67F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4104" y="-1384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218911"/>
            <a:ext cx="8926702" cy="16385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who having found one pearl of great price,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 went and sold all that he had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A1C13-6857-EC49-8BBE-539821CE5882}"/>
              </a:ext>
            </a:extLst>
          </p:cNvPr>
          <p:cNvSpPr/>
          <p:nvPr/>
        </p:nvSpPr>
        <p:spPr>
          <a:xfrm>
            <a:off x="8046364" y="-83403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FB0A5C-D6E7-EF47-B3BC-9C8BBD890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8605" y="-1371558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7F3367-C6E5-409F-8E2C-DBBEA65B1610}"/>
              </a:ext>
            </a:extLst>
          </p:cNvPr>
          <p:cNvSpPr/>
          <p:nvPr/>
        </p:nvSpPr>
        <p:spPr>
          <a:xfrm>
            <a:off x="5927066" y="2098852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bought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AEC07-C16F-E543-B644-46319446A7C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E54A8C-3D68-7B41-BAB4-80BE05061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7348" y="-1400492"/>
            <a:ext cx="812800" cy="8128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2DD7607-ED22-44EC-9A7B-2E2E3521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218911"/>
            <a:ext cx="8454527" cy="23211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Jesus said to them, 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all these things?”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answered him,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7C647-CAA5-4CE3-9B42-82BBCAF36C4E}"/>
              </a:ext>
            </a:extLst>
          </p:cNvPr>
          <p:cNvSpPr/>
          <p:nvPr/>
        </p:nvSpPr>
        <p:spPr>
          <a:xfrm>
            <a:off x="3659480" y="136044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“Have you understood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D4329-E5DA-48E2-8DFD-CD9536EA50D9}"/>
              </a:ext>
            </a:extLst>
          </p:cNvPr>
          <p:cNvSpPr/>
          <p:nvPr/>
        </p:nvSpPr>
        <p:spPr>
          <a:xfrm>
            <a:off x="3838465" y="2695398"/>
            <a:ext cx="2175596" cy="656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“Yes, Lord.”</a:t>
            </a:r>
          </a:p>
        </p:txBody>
      </p:sp>
    </p:spTree>
    <p:extLst>
      <p:ext uri="{BB962C8B-B14F-4D97-AF65-F5344CB8AC3E}">
        <p14:creationId xmlns:p14="http://schemas.microsoft.com/office/powerpoint/2010/main" val="32989812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uiExpand="1" build="p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0329" y="3385633"/>
            <a:ext cx="588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story on earth about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things in heaven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612596" y="843996"/>
            <a:ext cx="35002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parable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304457" y="2279485"/>
            <a:ext cx="4105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400" dirty="0"/>
          </a:p>
        </p:txBody>
      </p:sp>
      <p:pic>
        <p:nvPicPr>
          <p:cNvPr id="15" name="Picture 14" descr="MC900250834[1]">
            <a:extLst>
              <a:ext uri="{FF2B5EF4-FFF2-40B4-BE49-F238E27FC236}">
                <a16:creationId xmlns:a16="http://schemas.microsoft.com/office/drawing/2014/main" id="{DB286D35-3386-214C-ADC3-6E8922A21F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628">
            <a:off x="4171914" y="2762332"/>
            <a:ext cx="381640" cy="52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74017D-3DF8-E14F-A92E-D2678C566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4937" y="-13245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fulfill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8617" y="3979803"/>
            <a:ext cx="354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come true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B56392-651D-E747-B1D9-0C1710919EA3}"/>
              </a:ext>
            </a:extLst>
          </p:cNvPr>
          <p:cNvSpPr/>
          <p:nvPr/>
        </p:nvSpPr>
        <p:spPr>
          <a:xfrm>
            <a:off x="3305466" y="2857500"/>
            <a:ext cx="2837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LL):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E3D568-ADC5-5E46-980B-2EAF7B26D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5098" y="-1409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562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49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prophet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688" y="3774466"/>
            <a:ext cx="7484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person who speaks for God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EE68C-EAB9-DA40-A95E-D3686391840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BD88B-3C4D-EC41-9647-F256F3EC3426}"/>
              </a:ext>
            </a:extLst>
          </p:cNvPr>
          <p:cNvSpPr/>
          <p:nvPr/>
        </p:nvSpPr>
        <p:spPr>
          <a:xfrm>
            <a:off x="2711791" y="2564308"/>
            <a:ext cx="3676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t):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17FF25-68F1-D149-A2A8-02E47B5CE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337" y="-1439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076057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utter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408059" y="3665991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speak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AFDA4-DA86-374D-9187-0A36F8586316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8E4ED-E9B8-AF41-BF8B-E994EB56C337}"/>
              </a:ext>
            </a:extLst>
          </p:cNvPr>
          <p:cNvSpPr/>
          <p:nvPr/>
        </p:nvSpPr>
        <p:spPr>
          <a:xfrm>
            <a:off x="3207684" y="2623984"/>
            <a:ext cx="2683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49B23-4E84-6F49-ABB0-EC35C7EA1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7977" y="-1398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uiExpand="1" build="p"/>
      <p:bldP spid="1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foundation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4710" y="3943251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start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79CE6-E4AD-8F47-9538-CA87913ECA2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30157-D5EC-2747-BC02-8B34DDCFAA8C}"/>
              </a:ext>
            </a:extLst>
          </p:cNvPr>
          <p:cNvSpPr/>
          <p:nvPr/>
        </p:nvSpPr>
        <p:spPr>
          <a:xfrm>
            <a:off x="2000339" y="2857500"/>
            <a:ext cx="5041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4400" b="1" dirty="0">
                <a:solidFill>
                  <a:srgbClr val="2E74B5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- 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D641E3-5FC0-5941-A5BA-4A5EE511A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8219" y="-14393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merchant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289" y="4150770"/>
            <a:ext cx="868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person who buys and sells things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79CE6-E4AD-8F47-9538-CA87913ECA2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30157-D5EC-2747-BC02-8B34DDCFAA8C}"/>
              </a:ext>
            </a:extLst>
          </p:cNvPr>
          <p:cNvSpPr/>
          <p:nvPr/>
        </p:nvSpPr>
        <p:spPr>
          <a:xfrm>
            <a:off x="2624992" y="2915295"/>
            <a:ext cx="3894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4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nt):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0CE322-87A1-3E4D-9446-62D268B2E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2192" y="-1394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30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8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162802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00120" y="833531"/>
            <a:ext cx="8656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Hidden Treasure and Priceless Pearl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1739333" y="3329413"/>
            <a:ext cx="5665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Matthew 13:34-35; 44-45; 51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F6D395-04C3-C345-9873-AC4779B41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339" y="-1390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80879</TotalTime>
  <Words>246</Words>
  <Application>Microsoft Office PowerPoint</Application>
  <PresentationFormat>On-screen Show (16:10)</PresentationFormat>
  <Paragraphs>49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431</cp:revision>
  <dcterms:created xsi:type="dcterms:W3CDTF">2017-01-10T01:35:56Z</dcterms:created>
  <dcterms:modified xsi:type="dcterms:W3CDTF">2019-02-21T17:54:18Z</dcterms:modified>
</cp:coreProperties>
</file>