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57" r:id="rId2"/>
    <p:sldId id="277" r:id="rId3"/>
    <p:sldId id="278" r:id="rId4"/>
    <p:sldId id="296" r:id="rId5"/>
    <p:sldId id="385" r:id="rId6"/>
    <p:sldId id="395" r:id="rId7"/>
    <p:sldId id="396" r:id="rId8"/>
    <p:sldId id="279" r:id="rId9"/>
    <p:sldId id="400" r:id="rId10"/>
    <p:sldId id="331" r:id="rId11"/>
    <p:sldId id="359" r:id="rId12"/>
    <p:sldId id="280" r:id="rId13"/>
    <p:sldId id="377" r:id="rId14"/>
    <p:sldId id="281" r:id="rId15"/>
    <p:sldId id="381" r:id="rId16"/>
    <p:sldId id="397" r:id="rId17"/>
    <p:sldId id="398" r:id="rId18"/>
    <p:sldId id="297" r:id="rId19"/>
    <p:sldId id="382" r:id="rId20"/>
    <p:sldId id="284" r:id="rId21"/>
    <p:sldId id="340" r:id="rId22"/>
    <p:sldId id="383" r:id="rId23"/>
    <p:sldId id="384" r:id="rId24"/>
    <p:sldId id="286" r:id="rId25"/>
    <p:sldId id="287" r:id="rId26"/>
    <p:sldId id="364" r:id="rId27"/>
    <p:sldId id="347" r:id="rId28"/>
    <p:sldId id="349" r:id="rId29"/>
    <p:sldId id="363" r:id="rId30"/>
    <p:sldId id="365" r:id="rId31"/>
    <p:sldId id="389" r:id="rId3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B2"/>
    <a:srgbClr val="ED7D31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69" autoAdjust="0"/>
    <p:restoredTop sz="94280" autoAdjust="0"/>
  </p:normalViewPr>
  <p:slideViewPr>
    <p:cSldViewPr snapToGrid="0">
      <p:cViewPr varScale="1">
        <p:scale>
          <a:sx n="57" d="100"/>
          <a:sy n="57" d="100"/>
        </p:scale>
        <p:origin x="160" y="2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2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2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2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7" Type="http://schemas.openxmlformats.org/officeDocument/2006/relationships/image" Target="../media/image2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5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30.m4a"/><Relationship Id="rId7" Type="http://schemas.openxmlformats.org/officeDocument/2006/relationships/image" Target="../media/image2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0.m4a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2.m4a"/><Relationship Id="rId7" Type="http://schemas.microsoft.com/office/2007/relationships/hdphoto" Target="../media/hdphoto1.wdp"/><Relationship Id="rId2" Type="http://schemas.microsoft.com/office/2007/relationships/media" Target="../media/media3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image" Target="../media/image6.wm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150312" y="685220"/>
            <a:ext cx="8813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Century Gothic" panose="020B0502020202020204" pitchFamily="34" charset="0"/>
              </a:rPr>
              <a:t>12. Jesus Loves the Little Children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D2F31D-A4F3-2047-84D7-BB3A610E1D8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/>
          <a:stretch/>
        </p:blipFill>
        <p:spPr bwMode="auto">
          <a:xfrm>
            <a:off x="1285494" y="1985998"/>
            <a:ext cx="2620771" cy="3346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3332EB-9525-204A-8095-00C6FA9C1B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7973" y="-2610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ongs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belongs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DDD0E1-1FC6-084C-8B79-B1AE80845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19115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6DC83A-9E3E-9E41-A010-40571D05C82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 err="1">
                <a:latin typeface="Century Gothic" panose="020B0502020202020204" pitchFamily="34" charset="0"/>
              </a:rPr>
              <a:t>ies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babies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5473A6-7885-7345-8EA2-8BEF37F2FC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8267" y="-19165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FBB31E-EA00-6E4D-8745-AFEC8D9C338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BA877E-00B4-E54E-A750-CD786C109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323978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B21AB-08E4-734B-A4A8-631BFE1C521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FD1ED4-E035-324B-8031-71756ACDB7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9867" y="-211811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BDAFA9-ECBD-EA48-9765-14539D24434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disci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1A0231-37D2-6047-BF02-3AF9D63DCF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1334" y="-175843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AA593A-9902-F74E-AB6A-F4ADB299468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858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little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9169AA-F039-3C40-A64C-B930C39987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598" y="-187250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CAD46C-BC06-6D43-B525-70E0F1234E1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750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chi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dr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children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980DBD-A5AD-F84E-B74D-462F8EBA20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9731" y="-169627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C30398-914E-2745-A27E-04F1A644053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515068-8A1A-444F-99FD-CF57EB5E1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9334" y="-19115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5552A7-AD33-E449-BA9A-7058F3E0951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set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upset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D70642-5D7D-3E4B-9510-3A32C1760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1866" y="-192056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FE0ED8-99F1-5245-99B5-1A1488A36AD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229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one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everyone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A7BB56-2115-0A47-AC33-59D2C40D2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84968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03374A-081C-7C46-9F68-D1D3DBF728C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767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80461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way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39465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75DBB-9A48-2C44-AD08-03751A1339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" y="-9984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7777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babi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babies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30F1D1-7FD5-484E-BF46-055F3CA10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8113" y="-417726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428A79-6AEB-8949-8E6A-4A8196FDA15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bless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blessed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EB8B78-66DE-A342-8C8D-BE0F62D97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9334" y="-167934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32D6BF-AA13-5646-AB12-737E3C6A12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push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pushed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C63ECD-332E-2643-B118-247A530EA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5733" y="-173531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8B19A8-8FA5-3946-8C9B-74C7E9DF36F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scold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scolded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AF8118-2FAE-AC4E-B059-1BCC351780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175436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F2615F-2388-D646-AC22-60EDE14D3B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smile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smiled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BB432A-43BB-DF46-8CFD-B7B5D437C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7646" y="-225163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6BF24B-D8B8-FA4D-9379-1BCEDB2F4DA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king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dom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kingdom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056984-67B2-2D4E-8419-E99704E6A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2133" y="-179571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83E7FE-F5D7-C444-BEA8-FE964DA4912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i </a:t>
            </a:r>
            <a:r>
              <a:rPr lang="en-US" sz="8000" dirty="0" err="1">
                <a:latin typeface="Century Gothic" panose="020B0502020202020204" pitchFamily="34" charset="0"/>
              </a:rPr>
              <a:t>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667EF9-B315-874A-8326-08C5AA1E6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18566" y="-302580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34C3BE-C9DA-9D43-B6FF-4E954C47E6E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 err="1">
                <a:latin typeface="Century Gothic" panose="020B0502020202020204" pitchFamily="34" charset="0"/>
              </a:rPr>
              <a:t>ept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accept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C291B3-73B4-1649-AE63-6F02B90E8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0647" y="-222949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83266E-27C1-D949-9DC6-2E7BF900A26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04F9BF-6798-3545-BB8B-22386B52A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9734" y="-213056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F58C51-F743-E449-98C5-DD25FB17FA7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438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31BF72-CEDA-8C45-915C-2FF0A23E1E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1333" y="-177109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92B2A-A358-924B-B3A9-D3FA6C5C23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62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4FE0FC-8D01-A541-B79D-DDDC4FCA80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10428" y="-205945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50D31D-AA29-CE42-9E47-68DDB1CC94E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051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53116</TotalTime>
  <Words>242</Words>
  <Application>Microsoft Macintosh PowerPoint</Application>
  <PresentationFormat>On-screen Show (16:10)</PresentationFormat>
  <Paragraphs>103</Paragraphs>
  <Slides>31</Slides>
  <Notes>0</Notes>
  <HiddenSlides>0</HiddenSlides>
  <MMClips>43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Camel Words</vt:lpstr>
      <vt:lpstr>PowerPoint Presentation</vt:lpstr>
      <vt:lpstr>Turtle Words</vt:lpstr>
      <vt:lpstr>PowerPoint Presentation</vt:lpstr>
      <vt:lpstr>PowerPoint Presentation</vt:lpstr>
      <vt:lpstr>PowerPoint Presentation</vt:lpstr>
      <vt:lpstr>Hamster Words</vt:lpstr>
      <vt:lpstr>PowerPoint Presentation</vt:lpstr>
      <vt:lpstr>Anteater Words</vt:lpstr>
      <vt:lpstr>PowerPoint Presentation</vt:lpstr>
      <vt:lpstr>PowerPoint Presentation</vt:lpstr>
      <vt:lpstr>PowerPoint Presentation</vt:lpstr>
      <vt:lpstr>Other Syllable Divisions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420</cp:revision>
  <dcterms:created xsi:type="dcterms:W3CDTF">2017-01-10T01:35:56Z</dcterms:created>
  <dcterms:modified xsi:type="dcterms:W3CDTF">2018-03-20T04:19:18Z</dcterms:modified>
</cp:coreProperties>
</file>