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286" r:id="rId23"/>
    <p:sldId id="287" r:id="rId24"/>
    <p:sldId id="288" r:id="rId25"/>
    <p:sldId id="289" r:id="rId26"/>
    <p:sldId id="290" r:id="rId27"/>
    <p:sldId id="303" r:id="rId28"/>
    <p:sldId id="304" r:id="rId29"/>
    <p:sldId id="348" r:id="rId30"/>
    <p:sldId id="363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64" r:id="rId41"/>
    <p:sldId id="358" r:id="rId42"/>
    <p:sldId id="359" r:id="rId43"/>
    <p:sldId id="360" r:id="rId44"/>
    <p:sldId id="361" r:id="rId45"/>
    <p:sldId id="362" r:id="rId4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257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0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0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0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3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3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1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0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03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2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6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FA95-4F9C-4634-9B0A-EDE0918E3D2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42452-24C1-4705-8936-F9C0E86BD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2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316370" y="2509841"/>
            <a:ext cx="4413482" cy="255932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4559F-712E-40B6-9A28-DDF9AA9AC914}"/>
              </a:ext>
            </a:extLst>
          </p:cNvPr>
          <p:cNvSpPr txBox="1"/>
          <p:nvPr/>
        </p:nvSpPr>
        <p:spPr>
          <a:xfrm>
            <a:off x="4395931" y="508997"/>
            <a:ext cx="425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32. Jesus Heals Ten Men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393756-768C-4A1C-ACE1-CE026C2BB293}"/>
              </a:ext>
            </a:extLst>
          </p:cNvPr>
          <p:cNvSpPr txBox="1"/>
          <p:nvPr/>
        </p:nvSpPr>
        <p:spPr>
          <a:xfrm>
            <a:off x="243440" y="465466"/>
            <a:ext cx="3348160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75B4A-53AB-4643-885A-41B83FFA3BFB}"/>
              </a:ext>
            </a:extLst>
          </p:cNvPr>
          <p:cNvCxnSpPr>
            <a:cxnSpLocks/>
          </p:cNvCxnSpPr>
          <p:nvPr/>
        </p:nvCxnSpPr>
        <p:spPr>
          <a:xfrm>
            <a:off x="0" y="1845190"/>
            <a:ext cx="9144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34F451F-B7E6-4AA2-AEB3-239DDADDC117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DDC13C-B867-4CD5-ACF9-59D07115114C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EB2EA1-A35B-4E05-B5C7-A9728871136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3763" r="2975" b="2344"/>
          <a:stretch/>
        </p:blipFill>
        <p:spPr bwMode="auto">
          <a:xfrm>
            <a:off x="646771" y="1937966"/>
            <a:ext cx="2944829" cy="3404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F6B8EF-FA1E-4217-A4F8-EC49C211A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5160" y="-1232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7" grpId="0"/>
      <p:bldP spid="20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328613" y="1113053"/>
            <a:ext cx="8586787" cy="23730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They begged and yelled, “Jesus,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Master, have mercy on us!”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7A83F6-A7E3-4FF3-9FAE-8D9CCC0CE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6232" y="-125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1434058" y="1472764"/>
            <a:ext cx="6677556" cy="14642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Jesus stopped.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B19BD7-9511-4F1C-99DD-EF7D8A351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3924" y="-1266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He said, “Go show the priests 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that you are well.”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395A01-584A-4EDA-83A4-AAC23ACB4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7175" y="-1259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As the men went on their way,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they were healed!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E86358-919E-4E4E-A83B-E2D5077B2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187" y="-1272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One of the lepers ran back.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511E55-8219-4ECB-93E1-DC758F7C1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2142" y="-124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558302" y="1393271"/>
            <a:ext cx="8027396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He fell on his face at Jesus’ feet.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002BCB-080A-48D5-9BC4-6A5982D3A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0916" y="-1255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378618" y="1142769"/>
            <a:ext cx="8386763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</a:rPr>
              <a:t>n a loud voice, he praised God.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5149C3-4B34-42B9-A4FE-BE1744718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4912" y="-1254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485776" y="1393271"/>
            <a:ext cx="8515350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Jesus said, “Didn’t </a:t>
            </a:r>
            <a:r>
              <a:rPr lang="en-US" sz="40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</a:rPr>
              <a:t> heal 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ten men?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214BD9-A80C-48DC-9CDF-1029891ED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186" y="-1255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5" y="1588948"/>
            <a:ext cx="7898209" cy="11876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Where are the other nine?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46BF0F-FA81-4611-A781-317425617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7169" y="-1237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Why have they not returned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to give glory to God?”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569F78-F73F-49FE-BC91-FF4C00FA0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7394" y="-124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318292" y="1275437"/>
            <a:ext cx="8507416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Jesus saw ten men 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who were sick.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03D0A6-9B3D-4FC6-9ECD-B19B34677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2984" y="-1254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Then Jesus said to the man,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“Get up and go your way.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A36606-1EB0-4E0A-A403-FD6632A39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3587" y="-127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5" y="1662690"/>
            <a:ext cx="7898209" cy="13351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Your faith has made you well.”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8B2F1B-6841-427A-BFDF-5298E6E84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5884" y="-1247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752084" y="2264020"/>
            <a:ext cx="7639834" cy="20738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Can you describe the men’s sickness?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63413-BC51-46B5-8DD3-19CF919E224F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665BB07-F797-4A90-9BBE-D0BB6500AF88}"/>
              </a:ext>
            </a:extLst>
          </p:cNvPr>
          <p:cNvSpPr txBox="1">
            <a:spLocks/>
          </p:cNvSpPr>
          <p:nvPr/>
        </p:nvSpPr>
        <p:spPr>
          <a:xfrm>
            <a:off x="457200" y="1159666"/>
            <a:ext cx="8229600" cy="894755"/>
          </a:xfrm>
          <a:prstGeom prst="rect">
            <a:avLst/>
          </a:prstGeom>
          <a:ln w="38100"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23B2B2-10EA-425D-BB1F-7EDF01155416}"/>
              </a:ext>
            </a:extLst>
          </p:cNvPr>
          <p:cNvSpPr/>
          <p:nvPr/>
        </p:nvSpPr>
        <p:spPr>
          <a:xfrm>
            <a:off x="0" y="0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681DC2-4BC0-4947-ADEA-F06C1E28219F}"/>
              </a:ext>
            </a:extLst>
          </p:cNvPr>
          <p:cNvSpPr/>
          <p:nvPr/>
        </p:nvSpPr>
        <p:spPr>
          <a:xfrm>
            <a:off x="0" y="5368608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508F62-328F-4F7F-B583-B9FA007E8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183" y="-1247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8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752084" y="1999762"/>
            <a:ext cx="7639834" cy="283986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Most people stayed far away from lepers. Not Jesus. What does this story tell you about Jesus?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63413-BC51-46B5-8DD3-19CF919E224F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C6D88EA-6B01-4404-A50D-233DBE8CEE70}"/>
              </a:ext>
            </a:extLst>
          </p:cNvPr>
          <p:cNvSpPr txBox="1">
            <a:spLocks/>
          </p:cNvSpPr>
          <p:nvPr/>
        </p:nvSpPr>
        <p:spPr>
          <a:xfrm>
            <a:off x="457200" y="1159666"/>
            <a:ext cx="8229600" cy="894755"/>
          </a:xfrm>
          <a:prstGeom prst="rect">
            <a:avLst/>
          </a:prstGeom>
          <a:ln w="38100"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F8C1E-20B7-4B35-8EAA-CC53784B3966}"/>
              </a:ext>
            </a:extLst>
          </p:cNvPr>
          <p:cNvSpPr/>
          <p:nvPr/>
        </p:nvSpPr>
        <p:spPr>
          <a:xfrm>
            <a:off x="0" y="0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6331E-0A03-447B-8C06-F52764C0986A}"/>
              </a:ext>
            </a:extLst>
          </p:cNvPr>
          <p:cNvSpPr/>
          <p:nvPr/>
        </p:nvSpPr>
        <p:spPr>
          <a:xfrm>
            <a:off x="0" y="5368608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617739-0846-42A5-AF78-7176305FF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436" y="-1247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571500" y="1958728"/>
            <a:ext cx="8229601" cy="28222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After Jesus healed all ten men, what was he hoping would happen?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63413-BC51-46B5-8DD3-19CF919E224F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87C491F6-5E5B-4B6D-A9CF-E5DE5D192A7F}"/>
              </a:ext>
            </a:extLst>
          </p:cNvPr>
          <p:cNvSpPr txBox="1">
            <a:spLocks/>
          </p:cNvSpPr>
          <p:nvPr/>
        </p:nvSpPr>
        <p:spPr>
          <a:xfrm>
            <a:off x="420692" y="933988"/>
            <a:ext cx="8229600" cy="894755"/>
          </a:xfrm>
          <a:prstGeom prst="rect">
            <a:avLst/>
          </a:prstGeom>
          <a:ln w="38100"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DC7520-0DF2-471F-94B4-22F46F9F89DF}"/>
              </a:ext>
            </a:extLst>
          </p:cNvPr>
          <p:cNvSpPr/>
          <p:nvPr/>
        </p:nvSpPr>
        <p:spPr>
          <a:xfrm>
            <a:off x="0" y="0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57CA28-574E-4432-9D9E-195404255388}"/>
              </a:ext>
            </a:extLst>
          </p:cNvPr>
          <p:cNvSpPr/>
          <p:nvPr/>
        </p:nvSpPr>
        <p:spPr>
          <a:xfrm>
            <a:off x="0" y="5368608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28E462-AF6B-4D58-A0B6-D7E114EAD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8620" y="-1270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752084" y="2021976"/>
            <a:ext cx="7639834" cy="28511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What does Jesus hope for when he heals you?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63413-BC51-46B5-8DD3-19CF919E224F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C55CDD7-3A12-4FE6-AF02-0A0DDB6380D4}"/>
              </a:ext>
            </a:extLst>
          </p:cNvPr>
          <p:cNvSpPr txBox="1">
            <a:spLocks/>
          </p:cNvSpPr>
          <p:nvPr/>
        </p:nvSpPr>
        <p:spPr>
          <a:xfrm>
            <a:off x="457200" y="1159666"/>
            <a:ext cx="8229600" cy="894755"/>
          </a:xfrm>
          <a:prstGeom prst="rect">
            <a:avLst/>
          </a:prstGeom>
          <a:ln w="38100"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F132CC-4E98-46A6-BC95-2F2E05E2A607}"/>
              </a:ext>
            </a:extLst>
          </p:cNvPr>
          <p:cNvSpPr/>
          <p:nvPr/>
        </p:nvSpPr>
        <p:spPr>
          <a:xfrm>
            <a:off x="0" y="0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B21C67-0B12-4686-BF3A-0794CC9D8642}"/>
              </a:ext>
            </a:extLst>
          </p:cNvPr>
          <p:cNvSpPr/>
          <p:nvPr/>
        </p:nvSpPr>
        <p:spPr>
          <a:xfrm>
            <a:off x="0" y="5368608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5C730E-727E-4A07-8AF2-61879B91A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3871" y="-1246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84654" y="987215"/>
            <a:ext cx="7639834" cy="40424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Dear Jesus,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Thank you for all the times you healed me. 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I am sorry when I forget to give you the praise and glory. Thank you for healing me.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63413-BC51-46B5-8DD3-19CF919E224F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00DE923-9BA8-4CC0-BF1E-A81FF88BF8B1}"/>
              </a:ext>
            </a:extLst>
          </p:cNvPr>
          <p:cNvSpPr txBox="1">
            <a:spLocks/>
          </p:cNvSpPr>
          <p:nvPr/>
        </p:nvSpPr>
        <p:spPr>
          <a:xfrm>
            <a:off x="457200" y="457483"/>
            <a:ext cx="8229600" cy="894755"/>
          </a:xfrm>
          <a:prstGeom prst="rect">
            <a:avLst/>
          </a:prstGeom>
          <a:ln w="38100"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  <a:endParaRPr lang="en-US" sz="486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1DA52F-A45A-421C-B459-44A8AAD3C2CB}"/>
              </a:ext>
            </a:extLst>
          </p:cNvPr>
          <p:cNvSpPr/>
          <p:nvPr/>
        </p:nvSpPr>
        <p:spPr>
          <a:xfrm>
            <a:off x="0" y="0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6FB462-AE4E-401F-AD5C-D5167C3F8805}"/>
              </a:ext>
            </a:extLst>
          </p:cNvPr>
          <p:cNvSpPr/>
          <p:nvPr/>
        </p:nvSpPr>
        <p:spPr>
          <a:xfrm>
            <a:off x="0" y="5368608"/>
            <a:ext cx="9144000" cy="346392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5433DD-BF5E-4562-916B-E3E166A84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5665" y="-1250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6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06A19E-7D77-450E-833C-FE8B950BAFB6}"/>
              </a:ext>
            </a:extLst>
          </p:cNvPr>
          <p:cNvSpPr/>
          <p:nvPr/>
        </p:nvSpPr>
        <p:spPr>
          <a:xfrm>
            <a:off x="2689116" y="857048"/>
            <a:ext cx="37657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Jesus Heals </a:t>
            </a:r>
          </a:p>
          <a:p>
            <a:pPr algn="ctr"/>
            <a:r>
              <a:rPr lang="en-US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Ten Men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B7556-E878-461D-976D-FB999FD68EDF}"/>
              </a:ext>
            </a:extLst>
          </p:cNvPr>
          <p:cNvSpPr/>
          <p:nvPr/>
        </p:nvSpPr>
        <p:spPr>
          <a:xfrm>
            <a:off x="1813873" y="2901553"/>
            <a:ext cx="5516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Phrased for Fluency</a:t>
            </a:r>
            <a:endParaRPr lang="en-US" sz="8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B29222-5CB4-4099-AABD-AD2F171D4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3258" y="-1252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460AA-7491-4F7A-B85B-55CF32C7EB92}"/>
              </a:ext>
            </a:extLst>
          </p:cNvPr>
          <p:cNvSpPr/>
          <p:nvPr/>
        </p:nvSpPr>
        <p:spPr>
          <a:xfrm>
            <a:off x="1239677" y="1618636"/>
            <a:ext cx="2736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Jesus saw </a:t>
            </a: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4214C4-D386-4D71-B12E-2786162EFDDA}"/>
              </a:ext>
            </a:extLst>
          </p:cNvPr>
          <p:cNvSpPr/>
          <p:nvPr/>
        </p:nvSpPr>
        <p:spPr>
          <a:xfrm>
            <a:off x="4757989" y="1618636"/>
            <a:ext cx="2416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ten men 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93C28-31D5-43EE-8AFA-4F6721AFA7C4}"/>
              </a:ext>
            </a:extLst>
          </p:cNvPr>
          <p:cNvSpPr/>
          <p:nvPr/>
        </p:nvSpPr>
        <p:spPr>
          <a:xfrm>
            <a:off x="1239677" y="2759846"/>
            <a:ext cx="39709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who were sick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BCDBD3-E1C7-4272-AD10-23FA27269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4373" y="-1274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04318A-AC58-49DC-A632-EF5BE8E63758}"/>
              </a:ext>
            </a:extLst>
          </p:cNvPr>
          <p:cNvSpPr/>
          <p:nvPr/>
        </p:nvSpPr>
        <p:spPr>
          <a:xfrm>
            <a:off x="462607" y="1405147"/>
            <a:ext cx="4312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These poor men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CD677E-8C59-4095-BA22-37E59A83238C}"/>
              </a:ext>
            </a:extLst>
          </p:cNvPr>
          <p:cNvSpPr/>
          <p:nvPr/>
        </p:nvSpPr>
        <p:spPr>
          <a:xfrm>
            <a:off x="5270846" y="1405147"/>
            <a:ext cx="3379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had leprosy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B72CF9-5E6D-4485-A13D-CEF95E5BD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4249" y="-1265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These poor men had leprosy.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34F872-4C45-48B5-A0F0-19C84D894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8676" y="-1265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E32A65-CB57-43CF-9A07-A7C51C53AE7A}"/>
              </a:ext>
            </a:extLst>
          </p:cNvPr>
          <p:cNvSpPr/>
          <p:nvPr/>
        </p:nvSpPr>
        <p:spPr>
          <a:xfrm>
            <a:off x="962019" y="1984943"/>
            <a:ext cx="20697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Leprosy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3BC7F1-8B0F-4406-8499-D74B5DC47D0F}"/>
              </a:ext>
            </a:extLst>
          </p:cNvPr>
          <p:cNvSpPr/>
          <p:nvPr/>
        </p:nvSpPr>
        <p:spPr>
          <a:xfrm>
            <a:off x="955973" y="3058272"/>
            <a:ext cx="22569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 skin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9C05E8-DEF1-4B12-B7D4-03B6B4FBE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439" y="-1281115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C7F4CA-6AE9-4D86-A1AF-757DFEC64E2E}"/>
              </a:ext>
            </a:extLst>
          </p:cNvPr>
          <p:cNvSpPr/>
          <p:nvPr/>
        </p:nvSpPr>
        <p:spPr>
          <a:xfrm>
            <a:off x="4349208" y="1984943"/>
            <a:ext cx="2930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eats away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5354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4" grpId="0"/>
      <p:bldP spid="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5D9857-2A76-450A-B621-88C60F54E794}"/>
              </a:ext>
            </a:extLst>
          </p:cNvPr>
          <p:cNvSpPr/>
          <p:nvPr/>
        </p:nvSpPr>
        <p:spPr>
          <a:xfrm>
            <a:off x="1048926" y="1301234"/>
            <a:ext cx="2122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 leper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7CD8A2-661F-4CC1-B2A7-10D7B4F9A575}"/>
              </a:ext>
            </a:extLst>
          </p:cNvPr>
          <p:cNvSpPr/>
          <p:nvPr/>
        </p:nvSpPr>
        <p:spPr>
          <a:xfrm>
            <a:off x="4320265" y="1301234"/>
            <a:ext cx="4330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can lose fingers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1DBC60-7532-4C96-89DC-F5966D204C89}"/>
              </a:ext>
            </a:extLst>
          </p:cNvPr>
          <p:cNvSpPr/>
          <p:nvPr/>
        </p:nvSpPr>
        <p:spPr>
          <a:xfrm>
            <a:off x="1048926" y="2601145"/>
            <a:ext cx="15151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toes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endParaRPr lang="en-US" sz="40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DAA449-542B-44CB-B7DF-75E41BCFE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274" y="-1279919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AC4F53-3B9D-4D0A-AB10-79C63422C056}"/>
              </a:ext>
            </a:extLst>
          </p:cNvPr>
          <p:cNvSpPr/>
          <p:nvPr/>
        </p:nvSpPr>
        <p:spPr>
          <a:xfrm>
            <a:off x="3368786" y="2601145"/>
            <a:ext cx="2406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and hair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401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5ABAEA-F959-4F8C-93C5-F3430BE54AF1}"/>
              </a:ext>
            </a:extLst>
          </p:cNvPr>
          <p:cNvSpPr/>
          <p:nvPr/>
        </p:nvSpPr>
        <p:spPr>
          <a:xfrm>
            <a:off x="872760" y="1611722"/>
            <a:ext cx="3018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 person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642281-28F9-46F2-821D-54396E3093C8}"/>
              </a:ext>
            </a:extLst>
          </p:cNvPr>
          <p:cNvSpPr/>
          <p:nvPr/>
        </p:nvSpPr>
        <p:spPr>
          <a:xfrm>
            <a:off x="4835432" y="1611722"/>
            <a:ext cx="3653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can go blind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 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1D001C-DE5B-43F2-A5A5-E0B523D7BE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7674" y="-1265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A18040-5AA8-4C51-913F-D9697CED94D5}"/>
              </a:ext>
            </a:extLst>
          </p:cNvPr>
          <p:cNvSpPr/>
          <p:nvPr/>
        </p:nvSpPr>
        <p:spPr>
          <a:xfrm>
            <a:off x="754755" y="1423238"/>
            <a:ext cx="1790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Lepers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80F065-24F4-4AF7-BB91-D479DC6F10CC}"/>
              </a:ext>
            </a:extLst>
          </p:cNvPr>
          <p:cNvSpPr/>
          <p:nvPr/>
        </p:nvSpPr>
        <p:spPr>
          <a:xfrm>
            <a:off x="3323901" y="1423238"/>
            <a:ext cx="52645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had to live together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D52B59-4EB5-44F7-AAC8-3565955525FF}"/>
              </a:ext>
            </a:extLst>
          </p:cNvPr>
          <p:cNvSpPr/>
          <p:nvPr/>
        </p:nvSpPr>
        <p:spPr>
          <a:xfrm>
            <a:off x="754755" y="2760827"/>
            <a:ext cx="15888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away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C45AE-5BFE-4549-B4B2-1B63FEB17A94}"/>
              </a:ext>
            </a:extLst>
          </p:cNvPr>
          <p:cNvSpPr/>
          <p:nvPr/>
        </p:nvSpPr>
        <p:spPr>
          <a:xfrm>
            <a:off x="3611815" y="2788903"/>
            <a:ext cx="5219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from everyone else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D7AAC9-62D1-438F-B85E-9D3027A8E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8480" y="-1256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B19E0-A57B-4C3F-880A-26098FFD480A}"/>
              </a:ext>
            </a:extLst>
          </p:cNvPr>
          <p:cNvSpPr/>
          <p:nvPr/>
        </p:nvSpPr>
        <p:spPr>
          <a:xfrm>
            <a:off x="1202663" y="1272396"/>
            <a:ext cx="22284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Microsoft New Tai Lue" panose="020B0502040204020203" pitchFamily="34" charset="0"/>
                <a:ea typeface="Times New Roman" panose="02020603050405020304" pitchFamily="18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 was a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19FBB7-FA75-4331-8819-63F52C6103BD}"/>
              </a:ext>
            </a:extLst>
          </p:cNvPr>
          <p:cNvSpPr/>
          <p:nvPr/>
        </p:nvSpPr>
        <p:spPr>
          <a:xfrm>
            <a:off x="4095538" y="1272396"/>
            <a:ext cx="42194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sad and painful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98C936-4818-4C2C-88E7-95BC6D324640}"/>
              </a:ext>
            </a:extLst>
          </p:cNvPr>
          <p:cNvSpPr/>
          <p:nvPr/>
        </p:nvSpPr>
        <p:spPr>
          <a:xfrm>
            <a:off x="1202663" y="2355080"/>
            <a:ext cx="1170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life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EAA54A-021F-48CF-9848-F51457706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1639" y="-1254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A09FC3-98FD-4A15-BDC0-4680513A1FC7}"/>
              </a:ext>
            </a:extLst>
          </p:cNvPr>
          <p:cNvSpPr/>
          <p:nvPr/>
        </p:nvSpPr>
        <p:spPr>
          <a:xfrm>
            <a:off x="804622" y="1286522"/>
            <a:ext cx="3767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 ten lepers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7F85E0-960E-48EF-BE69-DFE936F78C1F}"/>
              </a:ext>
            </a:extLst>
          </p:cNvPr>
          <p:cNvSpPr/>
          <p:nvPr/>
        </p:nvSpPr>
        <p:spPr>
          <a:xfrm>
            <a:off x="5458461" y="1286522"/>
            <a:ext cx="28809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saw Jesus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908BF9-F422-47F8-B247-B08E309B2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955" y="-1244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1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C187FB-8AB9-46E9-AE93-7D27438F00F4}"/>
              </a:ext>
            </a:extLst>
          </p:cNvPr>
          <p:cNvSpPr/>
          <p:nvPr/>
        </p:nvSpPr>
        <p:spPr>
          <a:xfrm>
            <a:off x="613420" y="1050734"/>
            <a:ext cx="35237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They begged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A4767A-9FF6-473A-8F19-51384FA3F2AF}"/>
              </a:ext>
            </a:extLst>
          </p:cNvPr>
          <p:cNvSpPr/>
          <p:nvPr/>
        </p:nvSpPr>
        <p:spPr>
          <a:xfrm>
            <a:off x="613420" y="2182688"/>
            <a:ext cx="20088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“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Jesus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7277C8-6AC1-4245-97D0-AA3312618DD6}"/>
              </a:ext>
            </a:extLst>
          </p:cNvPr>
          <p:cNvSpPr/>
          <p:nvPr/>
        </p:nvSpPr>
        <p:spPr>
          <a:xfrm>
            <a:off x="3131898" y="2179037"/>
            <a:ext cx="2010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Master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711B7B-20D9-4281-AFBC-2CEC324F260B}"/>
              </a:ext>
            </a:extLst>
          </p:cNvPr>
          <p:cNvSpPr/>
          <p:nvPr/>
        </p:nvSpPr>
        <p:spPr>
          <a:xfrm>
            <a:off x="613420" y="3314642"/>
            <a:ext cx="2165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on us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!”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A3CD15-3307-4224-A104-0C9206DE2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457" y="-1296319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EA2A0D-4A42-496D-AACE-31F9C6AC4AAE}"/>
              </a:ext>
            </a:extLst>
          </p:cNvPr>
          <p:cNvSpPr/>
          <p:nvPr/>
        </p:nvSpPr>
        <p:spPr>
          <a:xfrm>
            <a:off x="5006860" y="1050734"/>
            <a:ext cx="31293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and yelled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endParaRPr lang="en-US" sz="4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3566B3-7C37-401D-9EF5-301CEF2DD878}"/>
              </a:ext>
            </a:extLst>
          </p:cNvPr>
          <p:cNvSpPr/>
          <p:nvPr/>
        </p:nvSpPr>
        <p:spPr>
          <a:xfrm>
            <a:off x="5483555" y="2179037"/>
            <a:ext cx="3326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have mercy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29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  <p:bldP spid="7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61C20B-7DB8-40C1-84EB-48373F8CAF05}"/>
              </a:ext>
            </a:extLst>
          </p:cNvPr>
          <p:cNvSpPr/>
          <p:nvPr/>
        </p:nvSpPr>
        <p:spPr>
          <a:xfrm>
            <a:off x="923396" y="945677"/>
            <a:ext cx="3998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Jesus stopped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 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7C83F-06F2-456E-9F36-AFAC834525B1}"/>
              </a:ext>
            </a:extLst>
          </p:cNvPr>
          <p:cNvSpPr/>
          <p:nvPr/>
        </p:nvSpPr>
        <p:spPr>
          <a:xfrm>
            <a:off x="5564795" y="945677"/>
            <a:ext cx="2303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He said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949C21-2C63-48D0-B972-564DA6E5CEC1}"/>
              </a:ext>
            </a:extLst>
          </p:cNvPr>
          <p:cNvSpPr/>
          <p:nvPr/>
        </p:nvSpPr>
        <p:spPr>
          <a:xfrm>
            <a:off x="923396" y="2080693"/>
            <a:ext cx="2775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“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Go show </a:t>
            </a: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7876CC-5C08-447B-BAFF-8CF3417D1DAF}"/>
              </a:ext>
            </a:extLst>
          </p:cNvPr>
          <p:cNvSpPr/>
          <p:nvPr/>
        </p:nvSpPr>
        <p:spPr>
          <a:xfrm>
            <a:off x="4273040" y="1884742"/>
            <a:ext cx="2799164" cy="903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 priests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E7BC1B-4591-4748-A3FA-DBE4E37A81FF}"/>
              </a:ext>
            </a:extLst>
          </p:cNvPr>
          <p:cNvSpPr/>
          <p:nvPr/>
        </p:nvSpPr>
        <p:spPr>
          <a:xfrm>
            <a:off x="923396" y="3019758"/>
            <a:ext cx="4884671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that you are well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.”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26DE8D-B87D-4969-AEAC-95BD3DCA1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672" y="-1264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3" grpId="0"/>
      <p:bldP spid="7" grpId="0"/>
      <p:bldP spid="8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15FA26-0248-44C0-A964-BB01E0F14909}"/>
              </a:ext>
            </a:extLst>
          </p:cNvPr>
          <p:cNvSpPr/>
          <p:nvPr/>
        </p:nvSpPr>
        <p:spPr>
          <a:xfrm>
            <a:off x="863942" y="1147169"/>
            <a:ext cx="31373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As the men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41CAF6-A180-44C3-B497-0593860B4329}"/>
              </a:ext>
            </a:extLst>
          </p:cNvPr>
          <p:cNvSpPr/>
          <p:nvPr/>
        </p:nvSpPr>
        <p:spPr>
          <a:xfrm>
            <a:off x="4758779" y="1147169"/>
            <a:ext cx="1430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went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525811-41EF-4CA1-AF33-76FA1E1CEE69}"/>
              </a:ext>
            </a:extLst>
          </p:cNvPr>
          <p:cNvSpPr/>
          <p:nvPr/>
        </p:nvSpPr>
        <p:spPr>
          <a:xfrm>
            <a:off x="863942" y="2361247"/>
            <a:ext cx="3534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on their way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4824A3-9A57-4571-824E-DD196964859F}"/>
              </a:ext>
            </a:extLst>
          </p:cNvPr>
          <p:cNvSpPr/>
          <p:nvPr/>
        </p:nvSpPr>
        <p:spPr>
          <a:xfrm>
            <a:off x="863942" y="3368423"/>
            <a:ext cx="4883068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they were healed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!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807C25-E2D4-46A2-81B5-E79E06B4E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6832" y="-1268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5A950A-20DC-42F0-9158-D7FB7040AA26}"/>
              </a:ext>
            </a:extLst>
          </p:cNvPr>
          <p:cNvSpPr/>
          <p:nvPr/>
        </p:nvSpPr>
        <p:spPr>
          <a:xfrm>
            <a:off x="851775" y="1096573"/>
            <a:ext cx="46346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One of the lepers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9DA8AF-1E8E-4568-B2C3-44B16D2E5E11}"/>
              </a:ext>
            </a:extLst>
          </p:cNvPr>
          <p:cNvSpPr/>
          <p:nvPr/>
        </p:nvSpPr>
        <p:spPr>
          <a:xfrm>
            <a:off x="5928077" y="1096935"/>
            <a:ext cx="2722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ran back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D86800-F236-44DA-B086-2720CBE26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7660" y="-1973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2"/>
            <a:ext cx="7898209" cy="12466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Leprosy eats away the skin.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A07AAF-9E5B-4202-A56B-BBD4AE901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911" y="-1250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2876B5-AACE-480D-A0EE-11CD5DCD9AF3}"/>
              </a:ext>
            </a:extLst>
          </p:cNvPr>
          <p:cNvSpPr/>
          <p:nvPr/>
        </p:nvSpPr>
        <p:spPr>
          <a:xfrm>
            <a:off x="232536" y="1333650"/>
            <a:ext cx="47211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He fell on his face 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D69B08-9091-4D1A-AA78-0CC15B5028E5}"/>
              </a:ext>
            </a:extLst>
          </p:cNvPr>
          <p:cNvSpPr/>
          <p:nvPr/>
        </p:nvSpPr>
        <p:spPr>
          <a:xfrm>
            <a:off x="5195175" y="1333650"/>
            <a:ext cx="35734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at Jesus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’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feet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endParaRPr lang="en-US" sz="40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AAEB71-85A1-47CC-91C0-72622A36B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8176" y="-1265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4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31900-7E84-4FEF-B3C9-E269A25259AD}"/>
              </a:ext>
            </a:extLst>
          </p:cNvPr>
          <p:cNvSpPr/>
          <p:nvPr/>
        </p:nvSpPr>
        <p:spPr>
          <a:xfrm>
            <a:off x="1135419" y="1517465"/>
            <a:ext cx="4027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Microsoft New Tai Lue" panose="020B0502040204020203" pitchFamily="34" charset="0"/>
                <a:ea typeface="Times New Roman" panose="02020603050405020304" pitchFamily="18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n a loud voice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B9BA5A-F741-43BA-93A3-4C7EF29D45D3}"/>
              </a:ext>
            </a:extLst>
          </p:cNvPr>
          <p:cNvSpPr/>
          <p:nvPr/>
        </p:nvSpPr>
        <p:spPr>
          <a:xfrm>
            <a:off x="1135419" y="2857500"/>
            <a:ext cx="43797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he praised God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 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54DA34-887F-42EC-AF4C-53EEC67F3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9187" y="-1247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24467-9DE2-4126-A5B6-325D387CA5B3}"/>
              </a:ext>
            </a:extLst>
          </p:cNvPr>
          <p:cNvSpPr/>
          <p:nvPr/>
        </p:nvSpPr>
        <p:spPr>
          <a:xfrm>
            <a:off x="3648929" y="911373"/>
            <a:ext cx="3539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“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Didn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’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 </a:t>
            </a:r>
            <a:r>
              <a:rPr lang="en-US" sz="4000" dirty="0">
                <a:solidFill>
                  <a:srgbClr val="000000"/>
                </a:solidFill>
                <a:latin typeface="Microsoft New Tai Lue" panose="020B0502040204020203" pitchFamily="34" charset="0"/>
                <a:ea typeface="Times New Roman" panose="02020603050405020304" pitchFamily="18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heal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FD26A2-29CC-4119-9A76-ED34AE04B3F8}"/>
              </a:ext>
            </a:extLst>
          </p:cNvPr>
          <p:cNvSpPr/>
          <p:nvPr/>
        </p:nvSpPr>
        <p:spPr>
          <a:xfrm>
            <a:off x="599696" y="3202434"/>
            <a:ext cx="29338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Where are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7C590-F53F-4A08-90F9-9C8498BB3242}"/>
              </a:ext>
            </a:extLst>
          </p:cNvPr>
          <p:cNvSpPr/>
          <p:nvPr/>
        </p:nvSpPr>
        <p:spPr>
          <a:xfrm>
            <a:off x="599696" y="2056903"/>
            <a:ext cx="27029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ten men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?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E58BB-BB0B-4A91-A671-CCA6F95A38BD}"/>
              </a:ext>
            </a:extLst>
          </p:cNvPr>
          <p:cNvSpPr/>
          <p:nvPr/>
        </p:nvSpPr>
        <p:spPr>
          <a:xfrm>
            <a:off x="4096021" y="3202434"/>
            <a:ext cx="39469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 other nine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?</a:t>
            </a: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82853-931A-49C2-B0C0-F7C7D3C6B1DC}"/>
              </a:ext>
            </a:extLst>
          </p:cNvPr>
          <p:cNvSpPr/>
          <p:nvPr/>
        </p:nvSpPr>
        <p:spPr>
          <a:xfrm>
            <a:off x="599696" y="911373"/>
            <a:ext cx="30492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Jesus said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 </a:t>
            </a:r>
            <a:endParaRPr lang="en-US" sz="40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A3BC2D-E335-42AE-8450-1CAF0D601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188" y="-1251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  <p:bldP spid="7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F9630-0FAA-4F91-A448-07D5C06B930C}"/>
              </a:ext>
            </a:extLst>
          </p:cNvPr>
          <p:cNvSpPr/>
          <p:nvPr/>
        </p:nvSpPr>
        <p:spPr>
          <a:xfrm>
            <a:off x="1031447" y="1165221"/>
            <a:ext cx="1265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Why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4DB202-93D0-4601-A6C8-95487EE93851}"/>
              </a:ext>
            </a:extLst>
          </p:cNvPr>
          <p:cNvSpPr/>
          <p:nvPr/>
        </p:nvSpPr>
        <p:spPr>
          <a:xfrm>
            <a:off x="3488093" y="1155972"/>
            <a:ext cx="2845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have they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1C891-C48B-4CEC-9ACF-6DA1D85859E7}"/>
              </a:ext>
            </a:extLst>
          </p:cNvPr>
          <p:cNvSpPr/>
          <p:nvPr/>
        </p:nvSpPr>
        <p:spPr>
          <a:xfrm>
            <a:off x="1031447" y="2158177"/>
            <a:ext cx="3416320" cy="9038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not returned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80AA8-9315-45E3-8A01-DC811DF52E82}"/>
              </a:ext>
            </a:extLst>
          </p:cNvPr>
          <p:cNvSpPr/>
          <p:nvPr/>
        </p:nvSpPr>
        <p:spPr>
          <a:xfrm>
            <a:off x="5250007" y="2354128"/>
            <a:ext cx="34002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to give glory </a:t>
            </a:r>
            <a:endParaRPr lang="en-US"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20FF49-A966-41A0-B4DA-AC3C7D77DF42}"/>
              </a:ext>
            </a:extLst>
          </p:cNvPr>
          <p:cNvSpPr/>
          <p:nvPr/>
        </p:nvSpPr>
        <p:spPr>
          <a:xfrm>
            <a:off x="1031447" y="3350061"/>
            <a:ext cx="2648482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to God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?”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081344-204E-431F-8E73-6124E7DA1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0007" y="-126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8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2FF7EC-1BD0-4D57-AA5C-57CACCE35A79}"/>
              </a:ext>
            </a:extLst>
          </p:cNvPr>
          <p:cNvSpPr/>
          <p:nvPr/>
        </p:nvSpPr>
        <p:spPr>
          <a:xfrm>
            <a:off x="775715" y="1404717"/>
            <a:ext cx="4083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Then Jesus said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5513A9-3E1C-457D-8015-A88526B92BC1}"/>
              </a:ext>
            </a:extLst>
          </p:cNvPr>
          <p:cNvSpPr/>
          <p:nvPr/>
        </p:nvSpPr>
        <p:spPr>
          <a:xfrm>
            <a:off x="5418322" y="1209151"/>
            <a:ext cx="3231975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to the man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,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ADC18-3C72-4043-A5CB-49CF7FC33234}"/>
              </a:ext>
            </a:extLst>
          </p:cNvPr>
          <p:cNvSpPr/>
          <p:nvPr/>
        </p:nvSpPr>
        <p:spPr>
          <a:xfrm>
            <a:off x="775715" y="2529204"/>
            <a:ext cx="2332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“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Get up 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60BE6-8210-4FB8-A59C-8749B6C1EADC}"/>
              </a:ext>
            </a:extLst>
          </p:cNvPr>
          <p:cNvSpPr/>
          <p:nvPr/>
        </p:nvSpPr>
        <p:spPr>
          <a:xfrm>
            <a:off x="3922721" y="2326392"/>
            <a:ext cx="4727576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and go your way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BEC262-1D01-4744-9E3F-F06451511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8683" y="-12551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7C37C5-C97E-4FC2-8F8E-6957E92DBBFB}"/>
              </a:ext>
            </a:extLst>
          </p:cNvPr>
          <p:cNvSpPr/>
          <p:nvPr/>
        </p:nvSpPr>
        <p:spPr>
          <a:xfrm>
            <a:off x="0" y="-2018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0CA195-0424-4C8E-AA13-FBE439A5BA8D}"/>
              </a:ext>
            </a:extLst>
          </p:cNvPr>
          <p:cNvSpPr/>
          <p:nvPr/>
        </p:nvSpPr>
        <p:spPr>
          <a:xfrm>
            <a:off x="0" y="5316829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CABFB2-F2D8-405A-87A2-80D7857370F0}"/>
              </a:ext>
            </a:extLst>
          </p:cNvPr>
          <p:cNvSpPr/>
          <p:nvPr/>
        </p:nvSpPr>
        <p:spPr>
          <a:xfrm>
            <a:off x="7998690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64E49B-45AE-4C8B-AC8D-207D5977EF49}"/>
              </a:ext>
            </a:extLst>
          </p:cNvPr>
          <p:cNvSpPr/>
          <p:nvPr/>
        </p:nvSpPr>
        <p:spPr>
          <a:xfrm>
            <a:off x="910746" y="1304628"/>
            <a:ext cx="2675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Your faith </a:t>
            </a:r>
            <a:endParaRPr lang="en-US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BD72D1-35AE-48F2-81A2-60A26BF7B33C}"/>
              </a:ext>
            </a:extLst>
          </p:cNvPr>
          <p:cNvSpPr/>
          <p:nvPr/>
        </p:nvSpPr>
        <p:spPr>
          <a:xfrm>
            <a:off x="5013437" y="1304628"/>
            <a:ext cx="28488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has made 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F212DA-7AF3-46EE-A185-0F65A5784105}"/>
              </a:ext>
            </a:extLst>
          </p:cNvPr>
          <p:cNvSpPr/>
          <p:nvPr/>
        </p:nvSpPr>
        <p:spPr>
          <a:xfrm>
            <a:off x="910746" y="2309493"/>
            <a:ext cx="2608406" cy="9034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you well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.”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69A7E1-CF7D-4666-9025-C41C51DB2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365" y="-1252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A leper can lose fingers,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toes, and hair.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ABED1A-730C-47DA-8A07-830FE181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7110" y="-1259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2"/>
            <a:ext cx="7898209" cy="130568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person can go blind.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3C0201-EFC6-4019-AE84-A05D518D8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4658" y="-1250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Lepers had to live together,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away from everyone else.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1AF55F-3209-4302-9C7F-25C100B76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4154" y="-1263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sz="4000" dirty="0">
                <a:latin typeface="Century Gothic" panose="020B0502020202020204" pitchFamily="34" charset="0"/>
              </a:rPr>
              <a:t>t was a sad and painful life.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78A1AA-586E-48BF-A99E-03C266277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0567" y="-1244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41D3-9C3D-412C-A2A3-09DE86E4732C}"/>
              </a:ext>
            </a:extLst>
          </p:cNvPr>
          <p:cNvSpPr txBox="1">
            <a:spLocks/>
          </p:cNvSpPr>
          <p:nvPr/>
        </p:nvSpPr>
        <p:spPr>
          <a:xfrm>
            <a:off x="622896" y="1393271"/>
            <a:ext cx="7898209" cy="21905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The ten lepers saw Jesus.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34F0E-9CFA-402D-8CA7-F1AF34E55F09}"/>
              </a:ext>
            </a:extLst>
          </p:cNvPr>
          <p:cNvSpPr/>
          <p:nvPr/>
        </p:nvSpPr>
        <p:spPr>
          <a:xfrm>
            <a:off x="0" y="-196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9D6C7D-5F9C-423D-938B-4B60E2E99288}"/>
              </a:ext>
            </a:extLst>
          </p:cNvPr>
          <p:cNvSpPr/>
          <p:nvPr/>
        </p:nvSpPr>
        <p:spPr>
          <a:xfrm>
            <a:off x="0" y="5342310"/>
            <a:ext cx="9144000" cy="398171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3DF3A1-CDA1-4886-AB94-1EEB38F93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8682" y="-126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8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7503</TotalTime>
  <Words>479</Words>
  <Application>Microsoft Office PowerPoint</Application>
  <PresentationFormat>On-screen Show (16:10)</PresentationFormat>
  <Paragraphs>111</Paragraphs>
  <Slides>45</Slides>
  <Notes>0</Notes>
  <HiddenSlides>0</HiddenSlides>
  <MMClips>45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March</dc:creator>
  <cp:lastModifiedBy>Carol Hale</cp:lastModifiedBy>
  <cp:revision>114</cp:revision>
  <dcterms:created xsi:type="dcterms:W3CDTF">2018-11-05T14:58:35Z</dcterms:created>
  <dcterms:modified xsi:type="dcterms:W3CDTF">2019-03-21T12:52:39Z</dcterms:modified>
</cp:coreProperties>
</file>