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323" r:id="rId2"/>
    <p:sldId id="258" r:id="rId3"/>
    <p:sldId id="384" r:id="rId4"/>
    <p:sldId id="385" r:id="rId5"/>
    <p:sldId id="441" r:id="rId6"/>
    <p:sldId id="386" r:id="rId7"/>
    <p:sldId id="387" r:id="rId8"/>
    <p:sldId id="388" r:id="rId9"/>
    <p:sldId id="389" r:id="rId10"/>
    <p:sldId id="390" r:id="rId11"/>
    <p:sldId id="391" r:id="rId12"/>
    <p:sldId id="392" r:id="rId13"/>
    <p:sldId id="393" r:id="rId14"/>
    <p:sldId id="442" r:id="rId15"/>
    <p:sldId id="394" r:id="rId16"/>
    <p:sldId id="395" r:id="rId17"/>
    <p:sldId id="396" r:id="rId18"/>
    <p:sldId id="398" r:id="rId19"/>
    <p:sldId id="399" r:id="rId20"/>
    <p:sldId id="400" r:id="rId21"/>
    <p:sldId id="401" r:id="rId22"/>
    <p:sldId id="443" r:id="rId23"/>
    <p:sldId id="434" r:id="rId24"/>
    <p:sldId id="435" r:id="rId25"/>
    <p:sldId id="436" r:id="rId26"/>
    <p:sldId id="437" r:id="rId27"/>
    <p:sldId id="438" r:id="rId28"/>
    <p:sldId id="295" r:id="rId29"/>
    <p:sldId id="296" r:id="rId30"/>
    <p:sldId id="297" r:id="rId31"/>
    <p:sldId id="439" r:id="rId32"/>
    <p:sldId id="440" r:id="rId33"/>
    <p:sldId id="279" r:id="rId34"/>
    <p:sldId id="301" r:id="rId35"/>
    <p:sldId id="362" r:id="rId36"/>
    <p:sldId id="409" r:id="rId37"/>
    <p:sldId id="410" r:id="rId38"/>
    <p:sldId id="411" r:id="rId39"/>
    <p:sldId id="412" r:id="rId40"/>
    <p:sldId id="413" r:id="rId41"/>
    <p:sldId id="414" r:id="rId42"/>
    <p:sldId id="415" r:id="rId43"/>
    <p:sldId id="416" r:id="rId44"/>
    <p:sldId id="417" r:id="rId45"/>
    <p:sldId id="418" r:id="rId46"/>
    <p:sldId id="419" r:id="rId47"/>
    <p:sldId id="420" r:id="rId48"/>
    <p:sldId id="421" r:id="rId49"/>
    <p:sldId id="422" r:id="rId50"/>
    <p:sldId id="423" r:id="rId51"/>
    <p:sldId id="426" r:id="rId52"/>
    <p:sldId id="425" r:id="rId53"/>
    <p:sldId id="433" r:id="rId54"/>
    <p:sldId id="427" r:id="rId55"/>
    <p:sldId id="428" r:id="rId56"/>
    <p:sldId id="429" r:id="rId57"/>
    <p:sldId id="430" r:id="rId58"/>
    <p:sldId id="431" r:id="rId59"/>
    <p:sldId id="432" r:id="rId60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C1414"/>
    <a:srgbClr val="ED7D31"/>
    <a:srgbClr val="C507F9"/>
    <a:srgbClr val="990000"/>
    <a:srgbClr val="1506D4"/>
    <a:srgbClr val="FE9202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63" autoAdjust="0"/>
    <p:restoredTop sz="94280" autoAdjust="0"/>
  </p:normalViewPr>
  <p:slideViewPr>
    <p:cSldViewPr snapToGrid="0">
      <p:cViewPr varScale="1">
        <p:scale>
          <a:sx n="103" d="100"/>
          <a:sy n="103" d="100"/>
        </p:scale>
        <p:origin x="168" y="1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40380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52859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2299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74296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7993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34518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73821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01314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88659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10864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4518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4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tif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1.mp3"/><Relationship Id="rId7" Type="http://schemas.openxmlformats.org/officeDocument/2006/relationships/slideLayout" Target="../slideLayouts/slideLayout2.xml"/><Relationship Id="rId2" Type="http://schemas.microsoft.com/office/2007/relationships/media" Target="../media/media30.mp3"/><Relationship Id="rId1" Type="http://schemas.openxmlformats.org/officeDocument/2006/relationships/audio" Target="NULL" TargetMode="External"/><Relationship Id="rId6" Type="http://schemas.openxmlformats.org/officeDocument/2006/relationships/audio" Target="../media/media32.m4a"/><Relationship Id="rId5" Type="http://schemas.microsoft.com/office/2007/relationships/media" Target="../media/media32.m4a"/><Relationship Id="rId4" Type="http://schemas.openxmlformats.org/officeDocument/2006/relationships/audio" Target="../media/media31.mp3"/><Relationship Id="rId9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1.mp3"/><Relationship Id="rId7" Type="http://schemas.openxmlformats.org/officeDocument/2006/relationships/slideLayout" Target="../slideLayouts/slideLayout2.xml"/><Relationship Id="rId2" Type="http://schemas.microsoft.com/office/2007/relationships/media" Target="../media/media30.mp3"/><Relationship Id="rId1" Type="http://schemas.openxmlformats.org/officeDocument/2006/relationships/audio" Target="NULL" TargetMode="External"/><Relationship Id="rId6" Type="http://schemas.openxmlformats.org/officeDocument/2006/relationships/audio" Target="../media/media33.m4a"/><Relationship Id="rId5" Type="http://schemas.microsoft.com/office/2007/relationships/media" Target="../media/media33.m4a"/><Relationship Id="rId4" Type="http://schemas.openxmlformats.org/officeDocument/2006/relationships/audio" Target="../media/media31.mp3"/><Relationship Id="rId9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5059201" y="1961393"/>
            <a:ext cx="4084799" cy="23335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latin typeface="Century Gothic" panose="020B0502020202020204" pitchFamily="34" charset="0"/>
              </a:rPr>
              <a:t>Story in Easy Read English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Questions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Story in Phrases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0" y="498672"/>
            <a:ext cx="2998724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Part 4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415471" y="1851398"/>
            <a:ext cx="8263207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44A26BD-0202-4D46-A2AF-0584AC985AAB}"/>
              </a:ext>
            </a:extLst>
          </p:cNvPr>
          <p:cNvSpPr txBox="1"/>
          <p:nvPr/>
        </p:nvSpPr>
        <p:spPr>
          <a:xfrm>
            <a:off x="3298383" y="365098"/>
            <a:ext cx="66757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47. Now, the Good</a:t>
            </a:r>
          </a:p>
          <a:p>
            <a:pPr lvl="0"/>
            <a:r>
              <a:rPr lang="en-US" sz="4200" b="1">
                <a:solidFill>
                  <a:prstClr val="black"/>
                </a:solidFill>
                <a:latin typeface="Century Gothic" panose="020B0502020202020204" pitchFamily="34" charset="0"/>
              </a:rPr>
              <a:t> News: </a:t>
            </a:r>
            <a:r>
              <a:rPr lang="en-US" sz="4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Jesus Saves</a:t>
            </a:r>
            <a:endParaRPr lang="en-US" sz="42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BE8FEA-DA2C-594A-A81B-12FC0C7967F9}"/>
              </a:ext>
            </a:extLst>
          </p:cNvPr>
          <p:cNvSpPr/>
          <p:nvPr/>
        </p:nvSpPr>
        <p:spPr>
          <a:xfrm>
            <a:off x="7432632" y="-1425653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E97860-C5D6-2346-A445-4567656504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71" y="-1091197"/>
            <a:ext cx="812800" cy="812800"/>
          </a:xfrm>
          <a:prstGeom prst="rect">
            <a:avLst/>
          </a:prstGeom>
        </p:spPr>
      </p:pic>
      <p:pic>
        <p:nvPicPr>
          <p:cNvPr id="12" name="Picture 11" descr="../01_SyllableBible/IVANSdrawings/JesusHealingParalytic.jpg">
            <a:extLst>
              <a:ext uri="{FF2B5EF4-FFF2-40B4-BE49-F238E27FC236}">
                <a16:creationId xmlns:a16="http://schemas.microsoft.com/office/drawing/2014/main" id="{4817D5F4-261C-2546-BC8B-0820A1E2CDDE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" t="9592" r="15407" b="39210"/>
          <a:stretch/>
        </p:blipFill>
        <p:spPr bwMode="auto">
          <a:xfrm>
            <a:off x="1517617" y="1984888"/>
            <a:ext cx="2110249" cy="16714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13" name="Picture 12" descr="../../../Documents/00_MilesOfSmilesBirthdayBox/IvansDrawingsOfKids/HispanicGirlDress.jpg">
            <a:extLst>
              <a:ext uri="{FF2B5EF4-FFF2-40B4-BE49-F238E27FC236}">
                <a16:creationId xmlns:a16="http://schemas.microsoft.com/office/drawing/2014/main" id="{9B61A4E2-223E-974A-8A04-3714C98A8682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t="7135" r="8375" b="7869"/>
          <a:stretch/>
        </p:blipFill>
        <p:spPr bwMode="auto">
          <a:xfrm>
            <a:off x="177238" y="3228273"/>
            <a:ext cx="1458789" cy="20150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636BEF-FBBE-7B4C-828B-AD63720B3668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" t="5850" r="12138" b="7880"/>
          <a:stretch/>
        </p:blipFill>
        <p:spPr bwMode="auto">
          <a:xfrm>
            <a:off x="3568178" y="2852973"/>
            <a:ext cx="1550711" cy="23682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val="13617648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5" grpId="0"/>
      <p:bldP spid="14" grpId="0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53667" y="1592845"/>
            <a:ext cx="7036666" cy="314108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We will enjoy life with God forever.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B7C37A-7CF2-2748-94E0-B175EE40FC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1301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61370" y="1123355"/>
            <a:ext cx="7421260" cy="245148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That's the super, great, wonderful "Good News!"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B4B7C3-4BC4-7F42-83EC-1B6EF061B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262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97332" y="1209095"/>
            <a:ext cx="6116732" cy="228000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The broken friendship can be fixed.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7BECDB-8724-534D-A638-13354D20B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9297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97001" y="906908"/>
            <a:ext cx="7549998" cy="384084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The Bible tells us, "If you say with your mouth that Jesus is Lord…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94EB9E-B546-B848-8B6D-45CBCACB8D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4041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7002" y="968830"/>
            <a:ext cx="8749996" cy="515050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…if you believe in your heart that God raised him from the dead, you will be saved."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2D34D3-D501-9F46-8C40-91393C29E6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7542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62814" y="1443985"/>
            <a:ext cx="6791422" cy="229953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Do you believe that?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5C3602-8C90-394D-820C-3B26FEB66C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46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31406" y="1466287"/>
            <a:ext cx="7881187" cy="211105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If you do, say this prayer or use your own words.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B91D42-F3FD-8B42-A422-3D78AF7C0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109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00100" y="977946"/>
            <a:ext cx="7824005" cy="123161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Dear Lord Jesus,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249DC92-26C6-7744-8FC6-58983748BD42}"/>
              </a:ext>
            </a:extLst>
          </p:cNvPr>
          <p:cNvSpPr txBox="1">
            <a:spLocks/>
          </p:cNvSpPr>
          <p:nvPr/>
        </p:nvSpPr>
        <p:spPr>
          <a:xfrm>
            <a:off x="674648" y="2209559"/>
            <a:ext cx="7794703" cy="25798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400">
                <a:latin typeface="Century Gothic" panose="020B0502020202020204" pitchFamily="34" charset="0"/>
              </a:rPr>
              <a:t>I'm sorry for the wrong I do.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456A1C-E25F-B444-AE9A-ED1A9605B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245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55153" y="1247867"/>
            <a:ext cx="7609345" cy="368336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Thank you for coming and dying to pay the price for my sin.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BC86E2-5C1F-6F47-A14D-DD5DD4BAB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13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8703" y="1247868"/>
            <a:ext cx="6974097" cy="355273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Thank you for forgiving me and saving me.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29187A-A15E-AC49-9703-CF95EC4912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192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87315" y="1358535"/>
            <a:ext cx="5534286" cy="148626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Jesus came to die.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D282CA-75A0-B34E-8DD2-0CBE3F5114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213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25618" y="1097280"/>
            <a:ext cx="6971618" cy="321604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I believe that you rose from the dead.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3348BC-F239-9141-AD68-83519C5A7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90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88803" y="795292"/>
            <a:ext cx="6783597" cy="417678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Help me to love, obey, and follow you forever.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Amen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D1B36E-5B40-E14E-9E63-D69D123D66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68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1621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1501" y="795292"/>
            <a:ext cx="7812934" cy="417678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If you said that prayer, and meant every word, God has heard your prayer.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494768-B64B-E645-BEF7-336F031ECB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986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212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8703" y="1425611"/>
            <a:ext cx="6595532" cy="375656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Tell someone you trust.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BD7FA2-5190-C745-8DA0-4020188088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92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06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8703" y="1425611"/>
            <a:ext cx="6226593" cy="375656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The angels in heaven are throwing a party.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A86944-187C-E840-905B-C702A81CE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350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6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62046" y="1625917"/>
            <a:ext cx="6226593" cy="375656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God is smiling.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8589D6-A2F7-7A4E-A0A9-BA384E984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695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485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77703" y="1525764"/>
            <a:ext cx="7291597" cy="375656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You are now God's child.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8FBE85-3A11-6E4D-A1C7-85D7109640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728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53903" y="1525764"/>
            <a:ext cx="7228097" cy="375656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This really is good news!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6861B5-6298-5741-B0E8-595AB3997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1403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303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971018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1679" y="2138734"/>
            <a:ext cx="8260642" cy="1990192"/>
          </a:xfrm>
        </p:spPr>
        <p:txBody>
          <a:bodyPr>
            <a:no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How does someone become God's child?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D2D0EF-470D-9643-A481-5BD87E78F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56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95005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9810" y="2359521"/>
            <a:ext cx="7764379" cy="1907781"/>
          </a:xfrm>
        </p:spPr>
        <p:txBody>
          <a:bodyPr>
            <a:no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What happens when you believe in Jesus?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ED617A-B4DD-6946-81C3-E46EC9097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415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2512" y="1338282"/>
            <a:ext cx="7518976" cy="309080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What? Who would go somewhere only to die?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D90205-9B82-3C42-B1D3-3CF1621B15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88" y="-8831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305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103697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66262" y="2270230"/>
            <a:ext cx="7669738" cy="1944436"/>
          </a:xfrm>
        </p:spPr>
        <p:txBody>
          <a:bodyPr>
            <a:no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Have you asked Jesus to forgive you and to be your Lord? When?</a:t>
            </a:r>
          </a:p>
        </p:txBody>
      </p:sp>
      <p:pic>
        <p:nvPicPr>
          <p:cNvPr id="2" name="Q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32.9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62794" y="4907988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10576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Q-3">
            <a:hlinkClick r:id="" action="ppaction://media"/>
            <a:extLst>
              <a:ext uri="{FF2B5EF4-FFF2-40B4-BE49-F238E27FC236}">
                <a16:creationId xmlns:a16="http://schemas.microsoft.com/office/drawing/2014/main" id="{B1DBE481-4BE9-4289-A8CB-E6954EA897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6662" y="670925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CFB2FE-FF61-4081-A0AC-A824F5DC48DA}"/>
              </a:ext>
            </a:extLst>
          </p:cNvPr>
          <p:cNvSpPr/>
          <p:nvPr/>
        </p:nvSpPr>
        <p:spPr>
          <a:xfrm>
            <a:off x="44280" y="60463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F1A48F-79C8-5E4B-8672-0CCD3B849EA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138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103697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6662" y="2270230"/>
            <a:ext cx="8444398" cy="2637758"/>
          </a:xfrm>
        </p:spPr>
        <p:txBody>
          <a:bodyPr>
            <a:no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If you have not made that choice yet, what would help you to believe?</a:t>
            </a:r>
          </a:p>
        </p:txBody>
      </p:sp>
      <p:pic>
        <p:nvPicPr>
          <p:cNvPr id="2" name="Q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32.9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62794" y="4907988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10576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Q-3">
            <a:hlinkClick r:id="" action="ppaction://media"/>
            <a:extLst>
              <a:ext uri="{FF2B5EF4-FFF2-40B4-BE49-F238E27FC236}">
                <a16:creationId xmlns:a16="http://schemas.microsoft.com/office/drawing/2014/main" id="{B1DBE481-4BE9-4289-A8CB-E6954EA897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6662" y="670925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CFB2FE-FF61-4081-A0AC-A824F5DC48DA}"/>
              </a:ext>
            </a:extLst>
          </p:cNvPr>
          <p:cNvSpPr/>
          <p:nvPr/>
        </p:nvSpPr>
        <p:spPr>
          <a:xfrm>
            <a:off x="44280" y="60463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A063ED-22D0-5A4B-8C1A-9275305936A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619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89000" y="866819"/>
            <a:ext cx="9144000" cy="881743"/>
          </a:xfrm>
          <a:ln w="38100">
            <a:noFill/>
          </a:ln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Ready? If you believe in Jesus, pray this prayer: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89000" y="2178137"/>
            <a:ext cx="7616283" cy="353686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latin typeface="Century Gothic" panose="020B0502020202020204" pitchFamily="34" charset="0"/>
              </a:rPr>
              <a:t>Dear Lord Jesus,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latin typeface="Century Gothic" panose="020B0502020202020204" pitchFamily="34" charset="0"/>
              </a:rPr>
              <a:t>Thank you for finding me. Thank you for forgiving me. Thank you for saving me. Help me understand what this new life means.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latin typeface="Century Gothic" panose="020B0502020202020204" pitchFamily="34" charset="0"/>
              </a:rPr>
              <a:t>Amen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377127-9848-4BE2-83AC-0C0FE4507201}"/>
              </a:ext>
            </a:extLst>
          </p:cNvPr>
          <p:cNvSpPr/>
          <p:nvPr/>
        </p:nvSpPr>
        <p:spPr>
          <a:xfrm>
            <a:off x="8500348" y="10935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FC8AD1A-9299-7242-AC18-D4D885EA5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16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0621" y="519223"/>
            <a:ext cx="9144000" cy="1520464"/>
          </a:xfrm>
          <a:ln w="38100">
            <a:noFill/>
          </a:ln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Not ready yet? </a:t>
            </a:r>
            <a:br>
              <a:rPr lang="en-US" sz="5400" b="1" dirty="0">
                <a:solidFill>
                  <a:srgbClr val="00B050"/>
                </a:solidFill>
                <a:latin typeface="Century Gothic" panose="020B0502020202020204" pitchFamily="34" charset="0"/>
              </a:rPr>
            </a:br>
            <a:r>
              <a:rPr lang="en-US" sz="5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Pray this prayer: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1742" y="2178137"/>
            <a:ext cx="7616283" cy="353686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latin typeface="Century Gothic" panose="020B0502020202020204" pitchFamily="34" charset="0"/>
              </a:rPr>
              <a:t>Dear Jesus,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latin typeface="Century Gothic" panose="020B0502020202020204" pitchFamily="34" charset="0"/>
              </a:rPr>
              <a:t>I want to follow you, but I am not quite ready. Please show me the way. Help me believe in you. Please help me understand and accept God's gift of love.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latin typeface="Century Gothic" panose="020B0502020202020204" pitchFamily="34" charset="0"/>
              </a:rPr>
              <a:t>Amen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377127-9848-4BE2-83AC-0C0FE4507201}"/>
              </a:ext>
            </a:extLst>
          </p:cNvPr>
          <p:cNvSpPr/>
          <p:nvPr/>
        </p:nvSpPr>
        <p:spPr>
          <a:xfrm>
            <a:off x="8500348" y="10935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96774D-670A-DD40-9591-879AC9A5C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4581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0" y="3290130"/>
            <a:ext cx="91440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Phrased for Fluency</a:t>
            </a:r>
            <a:endParaRPr lang="en-US" sz="8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8900" y="617381"/>
            <a:ext cx="9144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200" b="1" dirty="0">
                <a:latin typeface="Century Gothic" panose="020B0502020202020204" pitchFamily="34" charset="0"/>
              </a:rPr>
              <a:t>Now, the Good News</a:t>
            </a:r>
          </a:p>
          <a:p>
            <a:pPr algn="ctr"/>
            <a:r>
              <a:rPr lang="en-US" sz="6200" b="1" dirty="0">
                <a:latin typeface="Century Gothic" panose="020B0502020202020204" pitchFamily="34" charset="0"/>
              </a:rPr>
              <a:t>- Jesus Saves</a:t>
            </a:r>
            <a:endParaRPr lang="en-US" sz="6200" dirty="0"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863A57-2BA1-D240-A99A-B2C094AAA4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-2265425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343042C-E737-A746-9C95-A29AF7D901B4}"/>
              </a:ext>
            </a:extLst>
          </p:cNvPr>
          <p:cNvSpPr/>
          <p:nvPr/>
        </p:nvSpPr>
        <p:spPr>
          <a:xfrm>
            <a:off x="7495435" y="-185238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962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3" grpId="0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31192" y="2079198"/>
            <a:ext cx="2865014" cy="157840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Jesus came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5852321" y="2079198"/>
            <a:ext cx="3264625" cy="8931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 die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777AD3-E9E0-CB40-AEBE-8C1C25A1BEC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F94D45-FB9F-B44C-BA18-BA9B1B3200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939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739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5" grpId="0" uiExpand="1" build="p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05475" y="1088845"/>
            <a:ext cx="3013934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What</a:t>
            </a:r>
            <a:r>
              <a:rPr lang="en-US" sz="3600" b="1" dirty="0">
                <a:solidFill>
                  <a:srgbClr val="EC1414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219410" y="1088845"/>
            <a:ext cx="3906666" cy="1675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Who would go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770577" y="3175034"/>
            <a:ext cx="344883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somewhere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F226FC-F435-FD4A-811A-1C0F96C05DE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982370D-0744-A64E-8848-15411930C471}"/>
              </a:ext>
            </a:extLst>
          </p:cNvPr>
          <p:cNvSpPr txBox="1">
            <a:spLocks/>
          </p:cNvSpPr>
          <p:nvPr/>
        </p:nvSpPr>
        <p:spPr>
          <a:xfrm>
            <a:off x="4803204" y="3175034"/>
            <a:ext cx="344883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only to die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BB7D98-5DE9-5842-B63C-2AD4204C3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2223" y="-9171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432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5" grpId="0" uiExpand="1" build="p"/>
      <p:bldP spid="12" grpId="0" uiExpand="1" build="p"/>
      <p:bldP spid="9" grpId="0" animBg="1"/>
      <p:bldP spid="11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78134" y="2154026"/>
            <a:ext cx="358432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Jesus did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4358410" y="1637092"/>
            <a:ext cx="4608089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AE05F6-228F-CF41-B1BB-72F21D3B652E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2EF3C5-05C0-634B-B7AD-64140E60F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185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782097" y="1141160"/>
            <a:ext cx="2554034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is so deep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4043114" y="2395779"/>
            <a:ext cx="4840034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world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CE0689-8DE3-1B43-871F-5AEEC16A9F15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8E096AE-C1B7-FF4F-B19B-03BDD3D31F08}"/>
              </a:ext>
            </a:extLst>
          </p:cNvPr>
          <p:cNvSpPr txBox="1">
            <a:spLocks/>
          </p:cNvSpPr>
          <p:nvPr/>
        </p:nvSpPr>
        <p:spPr>
          <a:xfrm>
            <a:off x="679673" y="2337718"/>
            <a:ext cx="3190198" cy="10919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that he gave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C21F228-04DA-A342-AB0C-ADC572FD9C38}"/>
              </a:ext>
            </a:extLst>
          </p:cNvPr>
          <p:cNvSpPr txBox="1">
            <a:spLocks/>
          </p:cNvSpPr>
          <p:nvPr/>
        </p:nvSpPr>
        <p:spPr>
          <a:xfrm>
            <a:off x="679673" y="3534276"/>
            <a:ext cx="2949304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his only Son</a:t>
            </a:r>
            <a:r>
              <a:rPr lang="en-US" sz="3600" b="1" dirty="0">
                <a:solidFill>
                  <a:srgbClr val="EC1414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004D8E36-F390-D740-B9CE-A17C125BC1B9}"/>
              </a:ext>
            </a:extLst>
          </p:cNvPr>
          <p:cNvSpPr txBox="1">
            <a:spLocks/>
          </p:cNvSpPr>
          <p:nvPr/>
        </p:nvSpPr>
        <p:spPr>
          <a:xfrm>
            <a:off x="679673" y="1141160"/>
            <a:ext cx="2554034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God</a:t>
            </a:r>
            <a:r>
              <a:rPr lang="en-US" sz="3600" b="1" dirty="0">
                <a:solidFill>
                  <a:srgbClr val="EC1414"/>
                </a:solidFill>
                <a:latin typeface="Century Gothic" panose="020B0502020202020204" pitchFamily="34" charset="0"/>
              </a:rPr>
              <a:t>'</a:t>
            </a:r>
            <a:r>
              <a:rPr lang="en-US" sz="3600" dirty="0">
                <a:latin typeface="Century Gothic" panose="020B0502020202020204" pitchFamily="34" charset="0"/>
              </a:rPr>
              <a:t>s love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D9AAA2-1936-CF47-895B-700EEE8A0F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797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animBg="1"/>
      <p:bldP spid="9" grpId="0" uiExpand="1" build="p"/>
      <p:bldP spid="11" grpId="0" uiExpand="1" build="p"/>
      <p:bldP spid="12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3116" y="1346950"/>
            <a:ext cx="2554034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Jesus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71063FF-2AD7-4264-BB2F-E526F10C2096}"/>
              </a:ext>
            </a:extLst>
          </p:cNvPr>
          <p:cNvSpPr txBox="1">
            <a:spLocks/>
          </p:cNvSpPr>
          <p:nvPr/>
        </p:nvSpPr>
        <p:spPr>
          <a:xfrm>
            <a:off x="3397079" y="1381131"/>
            <a:ext cx="571986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who never sinned</a:t>
            </a:r>
            <a:r>
              <a:rPr lang="en-US" sz="3600" b="1" dirty="0">
                <a:solidFill>
                  <a:srgbClr val="EC1414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623116" y="2577689"/>
            <a:ext cx="5989955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took our punishment</a:t>
            </a:r>
            <a:r>
              <a:rPr lang="en-US" sz="3600" b="1" dirty="0">
                <a:solidFill>
                  <a:srgbClr val="EC1414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1F4C00-0E9B-CB4A-9879-9411C433FDB1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FE0B0F-1A4C-8444-8478-B0234D0D3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602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2" grpId="0" uiExpand="1" build="p"/>
      <p:bldP spid="14" grpId="0" uiExpand="1" build="p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58789" y="915340"/>
            <a:ext cx="7807822" cy="319767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Jesus did.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5AE621-8D74-7F48-B625-06AAA390B0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0151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8880" y="1136294"/>
            <a:ext cx="4154979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He gave his life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4743859" y="1136294"/>
            <a:ext cx="3611247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on the cross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A96D8E-4DEA-A04C-AB34-B5FFD2D7D5D4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80708FB-48D0-344D-8B0C-76CD82F52663}"/>
              </a:ext>
            </a:extLst>
          </p:cNvPr>
          <p:cNvSpPr txBox="1">
            <a:spLocks/>
          </p:cNvSpPr>
          <p:nvPr/>
        </p:nvSpPr>
        <p:spPr>
          <a:xfrm>
            <a:off x="588880" y="2366748"/>
            <a:ext cx="3611247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because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AEAFB4C-24F7-254E-A80A-DF20BD891939}"/>
              </a:ext>
            </a:extLst>
          </p:cNvPr>
          <p:cNvSpPr txBox="1">
            <a:spLocks/>
          </p:cNvSpPr>
          <p:nvPr/>
        </p:nvSpPr>
        <p:spPr>
          <a:xfrm>
            <a:off x="3481863" y="2364731"/>
            <a:ext cx="4452577" cy="104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his blood saves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4E4587-F4E4-164A-B36B-ACE1DDB6F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83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6322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4" grpId="0" uiExpand="1" build="p"/>
      <p:bldP spid="7" grpId="0" animBg="1"/>
      <p:bldP spid="9" grpId="0" uiExpand="1" build="p"/>
      <p:bldP spid="11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14384" y="1434520"/>
            <a:ext cx="2554034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Now</a:t>
            </a:r>
            <a:r>
              <a:rPr lang="en-US" sz="3600" b="1" dirty="0">
                <a:solidFill>
                  <a:srgbClr val="EC1414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2909715" y="1435543"/>
            <a:ext cx="3626637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we can be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812886" y="2781020"/>
            <a:ext cx="5518835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made clean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E1B137-DFFE-DE44-802D-7D1ECEC77CB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7820EBD-0078-5142-A971-5C0966651949}"/>
              </a:ext>
            </a:extLst>
          </p:cNvPr>
          <p:cNvSpPr txBox="1">
            <a:spLocks/>
          </p:cNvSpPr>
          <p:nvPr/>
        </p:nvSpPr>
        <p:spPr>
          <a:xfrm>
            <a:off x="4189634" y="2781020"/>
            <a:ext cx="3626637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in God</a:t>
            </a:r>
            <a:r>
              <a:rPr lang="en-US" sz="3600" b="1" dirty="0">
                <a:solidFill>
                  <a:srgbClr val="EC1414"/>
                </a:solidFill>
                <a:latin typeface="Century Gothic" panose="020B0502020202020204" pitchFamily="34" charset="0"/>
              </a:rPr>
              <a:t>'</a:t>
            </a:r>
            <a:r>
              <a:rPr lang="en-US" sz="3600" dirty="0">
                <a:latin typeface="Century Gothic" panose="020B0502020202020204" pitchFamily="34" charset="0"/>
              </a:rPr>
              <a:t>s eyes</a:t>
            </a:r>
            <a:r>
              <a:rPr lang="en-US" sz="3600" b="1" dirty="0">
                <a:solidFill>
                  <a:srgbClr val="EC1414"/>
                </a:solidFill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D4BF28-5995-DF44-B3E6-5300ADA26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428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14" grpId="0" uiExpand="1" build="p"/>
      <p:bldP spid="11" grpId="0" animBg="1"/>
      <p:bldP spid="12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1925" y="1679045"/>
            <a:ext cx="2440264" cy="84025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Whoever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3285368" y="1703641"/>
            <a:ext cx="3458333" cy="894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trusts Jesus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6351988" y="1722511"/>
            <a:ext cx="3249211" cy="1511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will not die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2082DD-79B2-0F4C-B17D-F9DE9B41ACE2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6124F44-4049-944A-86E9-628D16688E42}"/>
              </a:ext>
            </a:extLst>
          </p:cNvPr>
          <p:cNvSpPr txBox="1">
            <a:spLocks/>
          </p:cNvSpPr>
          <p:nvPr/>
        </p:nvSpPr>
        <p:spPr>
          <a:xfrm>
            <a:off x="531925" y="3178536"/>
            <a:ext cx="3700968" cy="7723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without God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5F8223-FF4B-CF4A-B3C2-5061C859C5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0704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14" grpId="0" uiExpand="1" build="p"/>
      <p:bldP spid="9" grpId="0" animBg="1"/>
      <p:bldP spid="11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1477" y="1816544"/>
            <a:ext cx="3982552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We will enjoy life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4859344" y="1816544"/>
            <a:ext cx="289412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with God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F1D252-9432-4F43-802F-17DD3074C285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C5C64C4-AFDD-9843-81D9-98719FCCE0B5}"/>
              </a:ext>
            </a:extLst>
          </p:cNvPr>
          <p:cNvSpPr txBox="1">
            <a:spLocks/>
          </p:cNvSpPr>
          <p:nvPr/>
        </p:nvSpPr>
        <p:spPr>
          <a:xfrm>
            <a:off x="655644" y="3085645"/>
            <a:ext cx="289412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forever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94F59B-2A13-3F4A-9ABE-326F0E23F1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874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animBg="1"/>
      <p:bldP spid="9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60399" y="1364881"/>
            <a:ext cx="1658035" cy="14281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That</a:t>
            </a:r>
            <a:r>
              <a:rPr lang="en-US" sz="3600" b="1" dirty="0">
                <a:solidFill>
                  <a:srgbClr val="EC1414"/>
                </a:solidFill>
                <a:latin typeface="Century Gothic" panose="020B0502020202020204" pitchFamily="34" charset="0"/>
              </a:rPr>
              <a:t>'</a:t>
            </a:r>
            <a:r>
              <a:rPr lang="en-US" sz="3600" dirty="0"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4168474" y="1364881"/>
            <a:ext cx="3774577" cy="781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super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3E2B93-7E9A-6D44-AFCE-776D001910B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CF43279-523D-F148-8911-3C4944CB9810}"/>
              </a:ext>
            </a:extLst>
          </p:cNvPr>
          <p:cNvSpPr txBox="1">
            <a:spLocks/>
          </p:cNvSpPr>
          <p:nvPr/>
        </p:nvSpPr>
        <p:spPr>
          <a:xfrm>
            <a:off x="1260398" y="2659633"/>
            <a:ext cx="1658035" cy="1428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great</a:t>
            </a:r>
            <a:r>
              <a:rPr lang="en-US" sz="3600" b="1" dirty="0">
                <a:solidFill>
                  <a:srgbClr val="EC1414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9099BF5-6BE3-1840-ABD5-53613F3E90DD}"/>
              </a:ext>
            </a:extLst>
          </p:cNvPr>
          <p:cNvSpPr txBox="1">
            <a:spLocks/>
          </p:cNvSpPr>
          <p:nvPr/>
        </p:nvSpPr>
        <p:spPr>
          <a:xfrm>
            <a:off x="4792595" y="2659633"/>
            <a:ext cx="3150456" cy="1428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wonderful</a:t>
            </a:r>
            <a:r>
              <a:rPr lang="en-US" sz="3600" b="1" dirty="0">
                <a:solidFill>
                  <a:srgbClr val="EC1414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E2B11E7-AB9F-CF4C-8F0F-B7F5E8D8BCB4}"/>
              </a:ext>
            </a:extLst>
          </p:cNvPr>
          <p:cNvSpPr txBox="1">
            <a:spLocks/>
          </p:cNvSpPr>
          <p:nvPr/>
        </p:nvSpPr>
        <p:spPr>
          <a:xfrm>
            <a:off x="946465" y="4087733"/>
            <a:ext cx="3984763" cy="1428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EC1414"/>
                </a:solidFill>
                <a:latin typeface="Century Gothic" panose="020B0502020202020204" pitchFamily="34" charset="0"/>
              </a:rPr>
              <a:t>"</a:t>
            </a:r>
            <a:r>
              <a:rPr lang="en-US" sz="3600" dirty="0">
                <a:latin typeface="Century Gothic" panose="020B0502020202020204" pitchFamily="34" charset="0"/>
              </a:rPr>
              <a:t>Good News</a:t>
            </a:r>
            <a:r>
              <a:rPr lang="en-US" sz="3600" b="1" dirty="0">
                <a:solidFill>
                  <a:srgbClr val="EC1414"/>
                </a:solidFill>
                <a:latin typeface="Century Gothic" panose="020B0502020202020204" pitchFamily="34" charset="0"/>
              </a:rPr>
              <a:t>!"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1328EC-95A6-7E45-AA82-7CE205E39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882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animBg="1"/>
      <p:bldP spid="9" grpId="0" uiExpand="1" build="p"/>
      <p:bldP spid="11" grpId="0" uiExpand="1" build="p"/>
      <p:bldP spid="12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3227" y="1475773"/>
            <a:ext cx="5461828" cy="163214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broken friendship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2343227" y="3107920"/>
            <a:ext cx="5616247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can be fixed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9F87EB-E02D-ED4C-8915-40CB62A65962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51787D-4994-6C48-A797-81B7580E7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3733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57898" y="1060576"/>
            <a:ext cx="3977897" cy="93215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Bible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3691687" y="1060576"/>
            <a:ext cx="1760626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tells us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B9B257-D2B9-5B40-98E3-05034411038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A3D7F89-3BBA-FB47-8201-C86E2B94CB55}"/>
              </a:ext>
            </a:extLst>
          </p:cNvPr>
          <p:cNvSpPr txBox="1">
            <a:spLocks/>
          </p:cNvSpPr>
          <p:nvPr/>
        </p:nvSpPr>
        <p:spPr>
          <a:xfrm>
            <a:off x="757899" y="2520256"/>
            <a:ext cx="3977897" cy="932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with your mouth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9CAEE4B-A10B-7F41-80F1-06A07A034CE2}"/>
              </a:ext>
            </a:extLst>
          </p:cNvPr>
          <p:cNvSpPr txBox="1">
            <a:spLocks/>
          </p:cNvSpPr>
          <p:nvPr/>
        </p:nvSpPr>
        <p:spPr>
          <a:xfrm>
            <a:off x="5452313" y="2509583"/>
            <a:ext cx="3977897" cy="932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that Jesus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2EEDB0E-B2B8-8049-8825-77A3C4EEEE78}"/>
              </a:ext>
            </a:extLst>
          </p:cNvPr>
          <p:cNvSpPr txBox="1">
            <a:spLocks/>
          </p:cNvSpPr>
          <p:nvPr/>
        </p:nvSpPr>
        <p:spPr>
          <a:xfrm>
            <a:off x="5917728" y="1111432"/>
            <a:ext cx="3977897" cy="932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"</a:t>
            </a:r>
            <a:r>
              <a:rPr lang="en-US" sz="3600" dirty="0">
                <a:latin typeface="Century Gothic" panose="020B0502020202020204" pitchFamily="34" charset="0"/>
              </a:rPr>
              <a:t>If you say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277A60B-A51B-D646-B8B7-94F7F0E5F869}"/>
              </a:ext>
            </a:extLst>
          </p:cNvPr>
          <p:cNvSpPr txBox="1">
            <a:spLocks/>
          </p:cNvSpPr>
          <p:nvPr/>
        </p:nvSpPr>
        <p:spPr>
          <a:xfrm>
            <a:off x="970168" y="3704571"/>
            <a:ext cx="3977897" cy="932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is Lord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…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5F54DF-6A59-7D4C-9F39-078CA4D41D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3820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4" grpId="0" uiExpand="1" build="p"/>
      <p:bldP spid="7" grpId="0" animBg="1"/>
      <p:bldP spid="9" grpId="0" uiExpand="1" build="p"/>
      <p:bldP spid="11" grpId="0" uiExpand="1" build="p"/>
      <p:bldP spid="12" grpId="0" uiExpand="1" build="p"/>
      <p:bldP spid="1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7423" y="794117"/>
            <a:ext cx="4097123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if you believe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4163715" y="786376"/>
            <a:ext cx="4272835" cy="1142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in your heart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487423" y="2125388"/>
            <a:ext cx="2383600" cy="997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that God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E2CE1EE6-29FC-4E07-98A5-68DAE73A1A74}"/>
              </a:ext>
            </a:extLst>
          </p:cNvPr>
          <p:cNvSpPr txBox="1">
            <a:spLocks/>
          </p:cNvSpPr>
          <p:nvPr/>
        </p:nvSpPr>
        <p:spPr>
          <a:xfrm>
            <a:off x="5588000" y="2141682"/>
            <a:ext cx="4497538" cy="981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from the dead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FA7C5E-D76B-2F4F-BBBB-D64366B55B09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937B95A-1976-9640-ACCE-540A0E922601}"/>
              </a:ext>
            </a:extLst>
          </p:cNvPr>
          <p:cNvSpPr txBox="1">
            <a:spLocks/>
          </p:cNvSpPr>
          <p:nvPr/>
        </p:nvSpPr>
        <p:spPr>
          <a:xfrm>
            <a:off x="3037114" y="2133535"/>
            <a:ext cx="3977898" cy="1054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raised Him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59832FF-4A78-1D4F-A6CE-534976DA7AC8}"/>
              </a:ext>
            </a:extLst>
          </p:cNvPr>
          <p:cNvSpPr txBox="1">
            <a:spLocks/>
          </p:cNvSpPr>
          <p:nvPr/>
        </p:nvSpPr>
        <p:spPr>
          <a:xfrm>
            <a:off x="487423" y="3252216"/>
            <a:ext cx="1711145" cy="932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you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A1A9E594-DC3D-9846-9619-58BB7B4BE09C}"/>
              </a:ext>
            </a:extLst>
          </p:cNvPr>
          <p:cNvSpPr txBox="1">
            <a:spLocks/>
          </p:cNvSpPr>
          <p:nvPr/>
        </p:nvSpPr>
        <p:spPr>
          <a:xfrm>
            <a:off x="2198568" y="3220876"/>
            <a:ext cx="4551210" cy="11116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will be saved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."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C3C76E-EB31-7442-9E50-FB20FA381E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03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3441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14" grpId="0" uiExpand="1" build="p"/>
      <p:bldP spid="11" grpId="0" uiExpand="1" build="p"/>
      <p:bldP spid="12" grpId="0" animBg="1"/>
      <p:bldP spid="13" grpId="0" uiExpand="1" build="p"/>
      <p:bldP spid="15" grpId="0" uiExpand="1" build="p"/>
      <p:bldP spid="16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19806" y="1252961"/>
            <a:ext cx="4570207" cy="89146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Do you</a:t>
            </a: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C18E443-2FC8-47B9-82A7-2D5B50012936}"/>
              </a:ext>
            </a:extLst>
          </p:cNvPr>
          <p:cNvSpPr txBox="1">
            <a:spLocks/>
          </p:cNvSpPr>
          <p:nvPr/>
        </p:nvSpPr>
        <p:spPr>
          <a:xfrm>
            <a:off x="231667" y="2451100"/>
            <a:ext cx="3130300" cy="1032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If you do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3D8115-43E1-6A4D-A434-DE3FC50E467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44F32CA-041F-A94E-BEFE-0F35FB2DCCAF}"/>
              </a:ext>
            </a:extLst>
          </p:cNvPr>
          <p:cNvSpPr txBox="1">
            <a:spLocks/>
          </p:cNvSpPr>
          <p:nvPr/>
        </p:nvSpPr>
        <p:spPr>
          <a:xfrm>
            <a:off x="3558000" y="1277096"/>
            <a:ext cx="3977897" cy="932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believe that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64C77BA-EE27-3C48-9680-79D71B6504C8}"/>
              </a:ext>
            </a:extLst>
          </p:cNvPr>
          <p:cNvSpPr txBox="1">
            <a:spLocks/>
          </p:cNvSpPr>
          <p:nvPr/>
        </p:nvSpPr>
        <p:spPr>
          <a:xfrm>
            <a:off x="4007286" y="2465521"/>
            <a:ext cx="3977897" cy="932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say this prayer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DFD8762A-2C4A-354F-8A75-D98745AAFD19}"/>
              </a:ext>
            </a:extLst>
          </p:cNvPr>
          <p:cNvSpPr txBox="1">
            <a:spLocks/>
          </p:cNvSpPr>
          <p:nvPr/>
        </p:nvSpPr>
        <p:spPr>
          <a:xfrm>
            <a:off x="719806" y="3758992"/>
            <a:ext cx="2154023" cy="932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or use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6F29E4F-717C-1947-AB5F-EA69F720E5CE}"/>
              </a:ext>
            </a:extLst>
          </p:cNvPr>
          <p:cNvSpPr txBox="1">
            <a:spLocks/>
          </p:cNvSpPr>
          <p:nvPr/>
        </p:nvSpPr>
        <p:spPr>
          <a:xfrm>
            <a:off x="3600200" y="3758992"/>
            <a:ext cx="3977897" cy="932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your own words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CC9F00-4680-744D-912B-D75E46F629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08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9602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6" grpId="0" uiExpand="1" build="p"/>
      <p:bldP spid="11" grpId="0" animBg="1"/>
      <p:bldP spid="12" grpId="0" uiExpand="1" build="p"/>
      <p:bldP spid="13" grpId="0" uiExpand="1" build="p"/>
      <p:bldP spid="14" grpId="0" uiExpand="1" build="p"/>
      <p:bldP spid="15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1497" y="1061474"/>
            <a:ext cx="3918232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Dear Lord Jesus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41FFDFB-8235-4BD5-B3B0-88D7F8C5622B}"/>
              </a:ext>
            </a:extLst>
          </p:cNvPr>
          <p:cNvSpPr txBox="1">
            <a:spLocks/>
          </p:cNvSpPr>
          <p:nvPr/>
        </p:nvSpPr>
        <p:spPr>
          <a:xfrm>
            <a:off x="472545" y="2371276"/>
            <a:ext cx="3299356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for the wrong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084BB7-2D62-574C-981C-56051F9BBB78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04976F9-2468-E347-9FB9-5E4FF1EDDF44}"/>
              </a:ext>
            </a:extLst>
          </p:cNvPr>
          <p:cNvSpPr txBox="1">
            <a:spLocks/>
          </p:cNvSpPr>
          <p:nvPr/>
        </p:nvSpPr>
        <p:spPr>
          <a:xfrm>
            <a:off x="4758400" y="1078647"/>
            <a:ext cx="3977897" cy="932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I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'</a:t>
            </a:r>
            <a:r>
              <a:rPr lang="en-US" sz="3600" dirty="0">
                <a:latin typeface="Century Gothic" panose="020B0502020202020204" pitchFamily="34" charset="0"/>
              </a:rPr>
              <a:t>m sorry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F574842-638F-DF43-97C8-01BFDEC76B1E}"/>
              </a:ext>
            </a:extLst>
          </p:cNvPr>
          <p:cNvSpPr txBox="1">
            <a:spLocks/>
          </p:cNvSpPr>
          <p:nvPr/>
        </p:nvSpPr>
        <p:spPr>
          <a:xfrm>
            <a:off x="4562458" y="2371276"/>
            <a:ext cx="3977897" cy="932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I do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3F9203-35F7-DF4A-A017-478F2DBFC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9047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uiExpand="1" build="p"/>
      <p:bldP spid="11" grpId="0" animBg="1"/>
      <p:bldP spid="12" grpId="0" uiExpand="1" build="p"/>
      <p:bldP spid="1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68089" y="1284845"/>
            <a:ext cx="8254955" cy="319767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God's love is so deep that he gave the world his only Son.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D34DDE-226B-9040-8ED6-68640C490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781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55280" y="1307913"/>
            <a:ext cx="5241364" cy="94488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Thank you  for coming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051864B-0337-4898-9FCD-1D4A26B7C529}"/>
              </a:ext>
            </a:extLst>
          </p:cNvPr>
          <p:cNvSpPr txBox="1">
            <a:spLocks/>
          </p:cNvSpPr>
          <p:nvPr/>
        </p:nvSpPr>
        <p:spPr>
          <a:xfrm>
            <a:off x="555280" y="2342299"/>
            <a:ext cx="3897854" cy="999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 pay the price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EC28A7-D13B-7A41-9314-97B51E5523AA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51D945E-B025-054E-BB6D-3699D414283B}"/>
              </a:ext>
            </a:extLst>
          </p:cNvPr>
          <p:cNvSpPr txBox="1">
            <a:spLocks/>
          </p:cNvSpPr>
          <p:nvPr/>
        </p:nvSpPr>
        <p:spPr>
          <a:xfrm>
            <a:off x="6365726" y="1320638"/>
            <a:ext cx="3977897" cy="932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and dying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566FB7C-310D-7941-8EA7-FD5813C7511A}"/>
              </a:ext>
            </a:extLst>
          </p:cNvPr>
          <p:cNvSpPr txBox="1">
            <a:spLocks/>
          </p:cNvSpPr>
          <p:nvPr/>
        </p:nvSpPr>
        <p:spPr>
          <a:xfrm>
            <a:off x="5313572" y="2342299"/>
            <a:ext cx="3977897" cy="932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for my sin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598243-4A58-E14B-9BAF-FAA034C8C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3786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uiExpand="1" build="p"/>
      <p:bldP spid="11" grpId="0" animBg="1"/>
      <p:bldP spid="12" grpId="0" uiExpand="1" build="p"/>
      <p:bldP spid="1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51049" y="1152542"/>
            <a:ext cx="2904522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Thank you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051864B-0337-4898-9FCD-1D4A26B7C529}"/>
              </a:ext>
            </a:extLst>
          </p:cNvPr>
          <p:cNvSpPr txBox="1">
            <a:spLocks/>
          </p:cNvSpPr>
          <p:nvPr/>
        </p:nvSpPr>
        <p:spPr>
          <a:xfrm>
            <a:off x="4295493" y="1152542"/>
            <a:ext cx="4326017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for forgiving me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F5BC2BA-1961-3F49-A778-FD24564C642E}"/>
              </a:ext>
            </a:extLst>
          </p:cNvPr>
          <p:cNvSpPr txBox="1">
            <a:spLocks/>
          </p:cNvSpPr>
          <p:nvPr/>
        </p:nvSpPr>
        <p:spPr>
          <a:xfrm>
            <a:off x="851049" y="2467878"/>
            <a:ext cx="4326017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and saving me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CE8F9D-B104-1649-B0BC-1E5258F97DF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B63398-343B-884C-83E4-CA0A460B3C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7376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uiExpand="1" build="p"/>
      <p:bldP spid="11" grpId="0" uiExpand="1" build="p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19806" y="1216239"/>
            <a:ext cx="3021441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 believe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719806" y="2688854"/>
            <a:ext cx="395217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from the dead</a:t>
            </a:r>
            <a:r>
              <a:rPr lang="en-US" sz="3600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051864B-0337-4898-9FCD-1D4A26B7C529}"/>
              </a:ext>
            </a:extLst>
          </p:cNvPr>
          <p:cNvSpPr txBox="1">
            <a:spLocks/>
          </p:cNvSpPr>
          <p:nvPr/>
        </p:nvSpPr>
        <p:spPr>
          <a:xfrm>
            <a:off x="3635540" y="1216239"/>
            <a:ext cx="473539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that you rose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CB91CA-DBBB-5942-A25E-8708F25EAC46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6222DC-9147-B94A-A788-3F09FE107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3201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uiExpand="1" build="p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4388" y="1636020"/>
            <a:ext cx="2880836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Help me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6083870" y="1636020"/>
            <a:ext cx="306013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obey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051864B-0337-4898-9FCD-1D4A26B7C529}"/>
              </a:ext>
            </a:extLst>
          </p:cNvPr>
          <p:cNvSpPr txBox="1">
            <a:spLocks/>
          </p:cNvSpPr>
          <p:nvPr/>
        </p:nvSpPr>
        <p:spPr>
          <a:xfrm>
            <a:off x="3245224" y="1636020"/>
            <a:ext cx="2413408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 love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CF44F7-FE64-7E44-A7E3-AC473C48CF7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73DAEAC-6D20-4E4D-98AE-41A731695647}"/>
              </a:ext>
            </a:extLst>
          </p:cNvPr>
          <p:cNvSpPr txBox="1">
            <a:spLocks/>
          </p:cNvSpPr>
          <p:nvPr/>
        </p:nvSpPr>
        <p:spPr>
          <a:xfrm>
            <a:off x="364388" y="2867819"/>
            <a:ext cx="3977897" cy="932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and follow you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6722864-F0E9-A34F-B0FB-8CFDC94399AF}"/>
              </a:ext>
            </a:extLst>
          </p:cNvPr>
          <p:cNvSpPr txBox="1">
            <a:spLocks/>
          </p:cNvSpPr>
          <p:nvPr/>
        </p:nvSpPr>
        <p:spPr>
          <a:xfrm>
            <a:off x="4342285" y="2867819"/>
            <a:ext cx="3977897" cy="932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forever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B149274C-4859-7547-A7EA-0B01889DD30E}"/>
              </a:ext>
            </a:extLst>
          </p:cNvPr>
          <p:cNvSpPr txBox="1">
            <a:spLocks/>
          </p:cNvSpPr>
          <p:nvPr/>
        </p:nvSpPr>
        <p:spPr>
          <a:xfrm>
            <a:off x="6881114" y="2871578"/>
            <a:ext cx="3977897" cy="932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Amen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51751A-9303-B84A-BCA8-788D8C7A82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79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8041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uiExpand="1" build="p"/>
      <p:bldP spid="11" grpId="0" animBg="1"/>
      <p:bldP spid="12" grpId="0" uiExpand="1" build="p"/>
      <p:bldP spid="13" grpId="0" uiExpand="1" build="p"/>
      <p:bldP spid="14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59057" y="1428339"/>
            <a:ext cx="2736429" cy="131196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If you said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1A305F-C874-D645-A1FE-D3AE2B2ACF2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9558B84-E9E8-DB49-897D-859AF57FE7A5}"/>
              </a:ext>
            </a:extLst>
          </p:cNvPr>
          <p:cNvSpPr txBox="1">
            <a:spLocks/>
          </p:cNvSpPr>
          <p:nvPr/>
        </p:nvSpPr>
        <p:spPr>
          <a:xfrm>
            <a:off x="3996476" y="1405017"/>
            <a:ext cx="3977897" cy="932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that prayer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42385A1-E8F7-204E-9807-A71C2CE8BB37}"/>
              </a:ext>
            </a:extLst>
          </p:cNvPr>
          <p:cNvSpPr txBox="1">
            <a:spLocks/>
          </p:cNvSpPr>
          <p:nvPr/>
        </p:nvSpPr>
        <p:spPr>
          <a:xfrm>
            <a:off x="719806" y="2638692"/>
            <a:ext cx="3977897" cy="932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and meant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A8E5B77-B964-6949-84B2-C4EE91B61B24}"/>
              </a:ext>
            </a:extLst>
          </p:cNvPr>
          <p:cNvSpPr txBox="1">
            <a:spLocks/>
          </p:cNvSpPr>
          <p:nvPr/>
        </p:nvSpPr>
        <p:spPr>
          <a:xfrm>
            <a:off x="4263578" y="2533848"/>
            <a:ext cx="3977897" cy="932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every word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C39D6144-9100-314F-ACD6-4F7652BDCDEF}"/>
              </a:ext>
            </a:extLst>
          </p:cNvPr>
          <p:cNvSpPr txBox="1">
            <a:spLocks/>
          </p:cNvSpPr>
          <p:nvPr/>
        </p:nvSpPr>
        <p:spPr>
          <a:xfrm>
            <a:off x="713319" y="3644268"/>
            <a:ext cx="3829808" cy="932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God has heard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E4F3581-DF15-764F-9D59-E7592EDB44C4}"/>
              </a:ext>
            </a:extLst>
          </p:cNvPr>
          <p:cNvSpPr txBox="1">
            <a:spLocks/>
          </p:cNvSpPr>
          <p:nvPr/>
        </p:nvSpPr>
        <p:spPr>
          <a:xfrm>
            <a:off x="4905133" y="3624438"/>
            <a:ext cx="3977897" cy="932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your prayer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4AB2D6-E81D-8B48-8D6C-6624009A3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992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  <p:bldP spid="11" grpId="0" uiExpand="1" build="p"/>
      <p:bldP spid="12" grpId="0" uiExpand="1" build="p"/>
      <p:bldP spid="13" grpId="0" uiExpand="1" build="p"/>
      <p:bldP spid="15" grpId="0" uiExpand="1" build="p"/>
      <p:bldP spid="16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12185" y="2143924"/>
            <a:ext cx="402320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Tell someone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051864B-0337-4898-9FCD-1D4A26B7C529}"/>
              </a:ext>
            </a:extLst>
          </p:cNvPr>
          <p:cNvSpPr txBox="1">
            <a:spLocks/>
          </p:cNvSpPr>
          <p:nvPr/>
        </p:nvSpPr>
        <p:spPr>
          <a:xfrm>
            <a:off x="5535386" y="2143924"/>
            <a:ext cx="2403222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you trust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84A1AB-1CB1-6F42-917C-7CBB453BCED2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4D8960-E216-9540-8904-FE03790AA0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611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uiExpand="1" build="p"/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46772" y="1192696"/>
            <a:ext cx="2814885" cy="115293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angels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8E1E253-A9DA-42EB-BD22-927485E2890E}"/>
              </a:ext>
            </a:extLst>
          </p:cNvPr>
          <p:cNvSpPr txBox="1">
            <a:spLocks/>
          </p:cNvSpPr>
          <p:nvPr/>
        </p:nvSpPr>
        <p:spPr>
          <a:xfrm>
            <a:off x="557562" y="2471786"/>
            <a:ext cx="3222702" cy="13922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are throwing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07AB6305-2551-4351-9478-A51CD2E85433}"/>
              </a:ext>
            </a:extLst>
          </p:cNvPr>
          <p:cNvSpPr txBox="1">
            <a:spLocks/>
          </p:cNvSpPr>
          <p:nvPr/>
        </p:nvSpPr>
        <p:spPr>
          <a:xfrm>
            <a:off x="4442965" y="1226063"/>
            <a:ext cx="3492721" cy="115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in heaven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73CCE6-255D-A949-8771-CF9AAB3B821B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D558052-C4AE-4448-9689-0B5C21F65FA3}"/>
              </a:ext>
            </a:extLst>
          </p:cNvPr>
          <p:cNvSpPr txBox="1">
            <a:spLocks/>
          </p:cNvSpPr>
          <p:nvPr/>
        </p:nvSpPr>
        <p:spPr>
          <a:xfrm>
            <a:off x="4572000" y="2471786"/>
            <a:ext cx="5435977" cy="115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 party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3DED64-E883-0243-9451-F48AC53E36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329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1" grpId="0" uiExpand="1" build="p"/>
      <p:bldP spid="12" grpId="0" uiExpand="1" build="p"/>
      <p:bldP spid="13" grpId="0" animBg="1"/>
      <p:bldP spid="14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30693" y="2151271"/>
            <a:ext cx="4635521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God is smiling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DB6C7E-7F1B-0141-A223-CBD4D15EA135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1F3193-A684-0B46-9790-673841D23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4545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78017" y="2108966"/>
            <a:ext cx="3300069" cy="12652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You are now</a:t>
            </a: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A0E5702-5EB8-4AD2-87ED-A1AD9A964215}"/>
              </a:ext>
            </a:extLst>
          </p:cNvPr>
          <p:cNvSpPr txBox="1">
            <a:spLocks/>
          </p:cNvSpPr>
          <p:nvPr/>
        </p:nvSpPr>
        <p:spPr>
          <a:xfrm>
            <a:off x="5265707" y="2108966"/>
            <a:ext cx="3382993" cy="927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God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'</a:t>
            </a:r>
            <a:r>
              <a:rPr lang="en-US" sz="3600" dirty="0">
                <a:latin typeface="Century Gothic" panose="020B0502020202020204" pitchFamily="34" charset="0"/>
              </a:rPr>
              <a:t>s child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39A2BF-0C01-2D40-8AB8-0A2B28CB1E85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7FB27C-3EB5-A848-ADA3-17C539BF4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7958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1" grpId="0" uiExpand="1" build="p"/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89301" y="1876288"/>
            <a:ext cx="2988785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This really is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D6A449-F59E-224E-B823-9F2B6DD5C1A4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E11C101-8F9D-5D49-987E-A87F05CDC9DD}"/>
              </a:ext>
            </a:extLst>
          </p:cNvPr>
          <p:cNvSpPr txBox="1">
            <a:spLocks/>
          </p:cNvSpPr>
          <p:nvPr/>
        </p:nvSpPr>
        <p:spPr>
          <a:xfrm>
            <a:off x="4572000" y="1876288"/>
            <a:ext cx="4833203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good news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!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784D6D-CFCF-3F47-B04C-D85E4A19B4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0368" y="-27160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6906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  <p:bldP spid="11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69565" y="1329424"/>
            <a:ext cx="7684174" cy="12113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Jesus, who never sinned, took our punishment.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00EF7C-B803-774E-9134-682424DD43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1353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03972" y="1315038"/>
            <a:ext cx="8119072" cy="225876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He gave his life on the cross because his blood saves.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EA9930-F92C-6E4A-BD5B-D697123AB8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726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24928" y="1116683"/>
            <a:ext cx="8119072" cy="225876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Now, we can be made clean in God's eyes!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BB6F6A-7453-D140-AC1F-129B61537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9104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93201" y="1145504"/>
            <a:ext cx="6861034" cy="316781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Whoever trusts Jesus will not die without God.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E159DE-BCCC-DA4D-AE32-E9A4A50162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319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80783</TotalTime>
  <Words>693</Words>
  <Application>Microsoft Macintosh PowerPoint</Application>
  <PresentationFormat>On-screen Show (16:10)</PresentationFormat>
  <Paragraphs>146</Paragraphs>
  <Slides>59</Slides>
  <Notes>0</Notes>
  <HiddenSlides>0</HiddenSlides>
  <MMClips>63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 1</vt:lpstr>
      <vt:lpstr>Question 2</vt:lpstr>
      <vt:lpstr>Question 3</vt:lpstr>
      <vt:lpstr>Question 4</vt:lpstr>
      <vt:lpstr>Ready? If you believe in Jesus, pray this prayer:</vt:lpstr>
      <vt:lpstr>Not ready yet?  Pray this prayer: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744</cp:revision>
  <dcterms:created xsi:type="dcterms:W3CDTF">2017-01-10T01:35:56Z</dcterms:created>
  <dcterms:modified xsi:type="dcterms:W3CDTF">2018-10-12T19:16:02Z</dcterms:modified>
</cp:coreProperties>
</file>