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74" r:id="rId5"/>
    <p:sldId id="376" r:id="rId6"/>
    <p:sldId id="340" r:id="rId7"/>
    <p:sldId id="375" r:id="rId8"/>
    <p:sldId id="343" r:id="rId9"/>
    <p:sldId id="300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919"/>
    <a:srgbClr val="FF00FF"/>
    <a:srgbClr val="F18F0D"/>
    <a:srgbClr val="FF9A05"/>
    <a:srgbClr val="8D5E2F"/>
    <a:srgbClr val="FF40FF"/>
    <a:srgbClr val="945200"/>
    <a:srgbClr val="FF9B01"/>
    <a:srgbClr val="CC4F00"/>
    <a:srgbClr val="FE9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496" autoAdjust="0"/>
    <p:restoredTop sz="94280" autoAdjust="0"/>
  </p:normalViewPr>
  <p:slideViewPr>
    <p:cSldViewPr snapToGrid="0">
      <p:cViewPr varScale="1">
        <p:scale>
          <a:sx n="56" d="100"/>
          <a:sy n="56" d="100"/>
        </p:scale>
        <p:origin x="90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5052" y="2117304"/>
            <a:ext cx="3961383" cy="241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398E45-DBBE-4920-8201-0AD62E7347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8" y="2119176"/>
            <a:ext cx="3961383" cy="30097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F6B704-7CFA-4326-A083-6C1F669AEF32}"/>
              </a:ext>
            </a:extLst>
          </p:cNvPr>
          <p:cNvSpPr txBox="1"/>
          <p:nvPr/>
        </p:nvSpPr>
        <p:spPr>
          <a:xfrm>
            <a:off x="4395931" y="508997"/>
            <a:ext cx="425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30. Jesus Raises a Dead Girl to Life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FCCAE6-63F3-4563-94F5-CE9D77A8C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8244" y="-11904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896469" y="2011689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While he was still speaking,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ED48E4-AD4C-4825-BE20-B0AE48FD4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6365" y="-1200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840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people came from the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synagogue</a:t>
            </a:r>
            <a:r>
              <a:rPr lang="en-US" sz="3600" dirty="0">
                <a:latin typeface="Century Gothic" panose="020B0502020202020204" pitchFamily="34" charset="0"/>
              </a:rPr>
              <a:t> ruler’s house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saying,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28183D-E91A-4D36-B67F-CBDFBE1E0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9217" y="-1200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2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“Your daughter is dead.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Why bother the Teacher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anymore?”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74D9E4-8D44-4FAB-908A-1FE0D67E7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2070" y="-1186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524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2383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Jesus,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message spoken,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C7AAE5-1D0F-47DC-B1B0-516534C68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6939" y="-1160450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6911E1-3725-4F73-8732-4BBBD8525531}"/>
              </a:ext>
            </a:extLst>
          </p:cNvPr>
          <p:cNvSpPr/>
          <p:nvPr/>
        </p:nvSpPr>
        <p:spPr>
          <a:xfrm>
            <a:off x="3127513" y="1422085"/>
            <a:ext cx="3623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he heard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32888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immediately said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the ruler of the </a:t>
            </a:r>
            <a:r>
              <a:rPr lang="en-US" sz="3600" u="sng" dirty="0">
                <a:latin typeface="Century Gothic" panose="020B0502020202020204" pitchFamily="34" charset="0"/>
              </a:rPr>
              <a:t>synagogue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A09BB5-D7D8-46A7-BA80-0A7B32884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1895" y="-1185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609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479445" y="1657343"/>
            <a:ext cx="3961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“Don’t be afraid,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5037173" y="1657343"/>
            <a:ext cx="3340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only believe.”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5937B1-60AE-4870-845F-26BE719FA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3687" y="-1190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930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allowed no 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follow him,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BE8D38-2F73-4881-9AA2-2ECB4215B1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8156" y="-1196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530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except Peter, James,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John the brother of James.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44037E-8984-4448-AB6B-5F860D41D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5147" y="-118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74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came to the </a:t>
            </a:r>
            <a:r>
              <a:rPr lang="en-US" sz="3600" u="sng" dirty="0">
                <a:latin typeface="Century Gothic" panose="020B0502020202020204" pitchFamily="34" charset="0"/>
              </a:rPr>
              <a:t>synagogue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ruler’s house,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2DB3E0-92FA-40DE-9C3F-8FFEDF211F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4904" y="-1200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saw an </a:t>
            </a:r>
            <a:r>
              <a:rPr lang="en-US" sz="3600" u="sng" dirty="0">
                <a:latin typeface="Century Gothic" panose="020B0502020202020204" pitchFamily="34" charset="0"/>
              </a:rPr>
              <a:t>uproar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weeping, and great </a:t>
            </a:r>
            <a:r>
              <a:rPr lang="en-US" sz="3600" u="sng" dirty="0">
                <a:latin typeface="Century Gothic" panose="020B0502020202020204" pitchFamily="34" charset="0"/>
              </a:rPr>
              <a:t>wailing</a:t>
            </a:r>
            <a:r>
              <a:rPr lang="en-US" sz="36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9D87EF-A790-4C67-A86E-B8FE822632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1739" y="-1181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190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94450" y="995381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he had entered in,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1055745" y="1964878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 to them,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2EA62D-0B48-4A46-9C11-9B5D80A95ED4}"/>
              </a:ext>
            </a:extLst>
          </p:cNvPr>
          <p:cNvSpPr/>
          <p:nvPr/>
        </p:nvSpPr>
        <p:spPr>
          <a:xfrm>
            <a:off x="990094" y="2898544"/>
            <a:ext cx="6985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“Why do you make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640950-0487-4982-AF84-0012E7008B9F}"/>
              </a:ext>
            </a:extLst>
          </p:cNvPr>
          <p:cNvSpPr/>
          <p:nvPr/>
        </p:nvSpPr>
        <p:spPr>
          <a:xfrm>
            <a:off x="1055745" y="3868041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 </a:t>
            </a:r>
            <a:r>
              <a:rPr lang="en-US" sz="3600" u="sng" dirty="0">
                <a:latin typeface="Century Gothic" panose="020B0502020202020204" pitchFamily="34" charset="0"/>
              </a:rPr>
              <a:t>uproar</a:t>
            </a:r>
            <a:r>
              <a:rPr lang="en-US" sz="3600" dirty="0">
                <a:latin typeface="Century Gothic" panose="020B0502020202020204" pitchFamily="34" charset="0"/>
              </a:rPr>
              <a:t> and weep?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FCA450-6C95-4145-8484-4CAFD4DC05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0191" y="-1215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96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293021" y="1439338"/>
            <a:ext cx="4979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child is not dead,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5647872" y="1444831"/>
            <a:ext cx="3409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is asleep.”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94FAA7-2C2D-4D6F-B598-D17F2AF36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2957" y="-1209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161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896469" y="1688523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They </a:t>
            </a:r>
            <a:r>
              <a:rPr lang="en-US" sz="3600" u="sng" dirty="0">
                <a:latin typeface="Century Gothic" panose="020B0502020202020204" pitchFamily="34" charset="0"/>
              </a:rPr>
              <a:t>ridiculed</a:t>
            </a:r>
            <a:r>
              <a:rPr lang="en-US" sz="3600" dirty="0">
                <a:latin typeface="Century Gothic" panose="020B0502020202020204" pitchFamily="34" charset="0"/>
              </a:rPr>
              <a:t> him.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59B782-4DA3-477A-91ED-967D5E6A6F22}"/>
              </a:ext>
            </a:extLst>
          </p:cNvPr>
          <p:cNvSpPr/>
          <p:nvPr/>
        </p:nvSpPr>
        <p:spPr>
          <a:xfrm>
            <a:off x="896469" y="2857500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he, having put them all out,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7A4606-790A-4FA4-8D42-3DA72B652A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7914" y="-1215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922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took the father of the child,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her mother,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those who were with him,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917625-B7A4-4B10-8FE9-E087CC63F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8157" y="-1187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250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went in where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child was lying.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C53C1A-BFEF-4E88-BBDC-32888FBDF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-1221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971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Taking the child by the hand,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 to her,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“Talitha </a:t>
            </a:r>
            <a:r>
              <a:rPr lang="en-US" sz="3600" dirty="0" err="1">
                <a:latin typeface="Century Gothic" panose="020B0502020202020204" pitchFamily="34" charset="0"/>
              </a:rPr>
              <a:t>koum</a:t>
            </a:r>
            <a:r>
              <a:rPr lang="en-US" sz="3600" dirty="0">
                <a:latin typeface="Century Gothic" panose="020B0502020202020204" pitchFamily="34" charset="0"/>
              </a:rPr>
              <a:t>!”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31C1FD-C6D8-417D-B8DE-F47B8D68D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3930" y="-1201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73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47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which means, being </a:t>
            </a:r>
            <a:r>
              <a:rPr lang="en-US" sz="3600" u="sng" dirty="0">
                <a:latin typeface="Century Gothic" panose="020B0502020202020204" pitchFamily="34" charset="0"/>
              </a:rPr>
              <a:t>interpreted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“Girl, I tell you, get up!”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A2331D-1FAB-4485-B188-828D94E8F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8731" y="-1202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5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Immediately the girl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rose up and walked,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33C20-3E09-4BAC-9A2D-00F61F27D956}"/>
              </a:ext>
            </a:extLst>
          </p:cNvPr>
          <p:cNvSpPr/>
          <p:nvPr/>
        </p:nvSpPr>
        <p:spPr>
          <a:xfrm>
            <a:off x="903345" y="3648335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for she was twelve years old.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A6510B-8EFB-45A8-AD49-94D0B20E3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4087" y="-1218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36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They were amazed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with great amazement.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D7B910-A8D6-4CEA-9FE9-2212B8A3A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8817" y="-1186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2208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</a:t>
            </a:r>
            <a:r>
              <a:rPr lang="en-US" sz="3600" u="sng" dirty="0">
                <a:latin typeface="Century Gothic" panose="020B0502020202020204" pitchFamily="34" charset="0"/>
              </a:rPr>
              <a:t>strictly</a:t>
            </a:r>
            <a:r>
              <a:rPr lang="en-US" sz="3600" dirty="0">
                <a:latin typeface="Century Gothic" panose="020B0502020202020204" pitchFamily="34" charset="0"/>
              </a:rPr>
              <a:t> ordered them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that no one should know this,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D112EF-52A1-4036-A974-DC062AF83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4904" y="-1201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132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synagogue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3031981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Jewish 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 of worship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S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</a:rPr>
              <a:t>N - 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dirty="0" err="1">
                <a:latin typeface="Century Gothic" panose="020B0502020202020204" pitchFamily="34" charset="0"/>
              </a:rPr>
              <a:t>g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400" dirty="0" err="1">
                <a:latin typeface="Century Gothic" panose="020B0502020202020204" pitchFamily="34" charset="0"/>
              </a:rPr>
              <a:t>g</a:t>
            </a:r>
            <a:r>
              <a:rPr lang="en-US" sz="4400" b="1" dirty="0" err="1">
                <a:latin typeface="Century Gothic" panose="020B0502020202020204" pitchFamily="34" charset="0"/>
              </a:rPr>
              <a:t>ue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9F66D8-48CD-452A-BE3F-0B6A39093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7583" y="-1224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41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3" y="1422085"/>
            <a:ext cx="801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commanded that something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5605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should be given to her to eat.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72B88D-AAE7-49B0-8C3F-38FFF84A1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5635" y="-11951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43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uproar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348" y="3031981"/>
            <a:ext cx="5553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lot of noise over a big event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71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4400" dirty="0">
                <a:latin typeface="Century Gothic" panose="020B0502020202020204" pitchFamily="34" charset="0"/>
              </a:rPr>
              <a:t>P - r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oa</a:t>
            </a:r>
            <a:r>
              <a:rPr lang="en-US" sz="4400" dirty="0">
                <a:latin typeface="Century Gothic" panose="020B0502020202020204" pitchFamily="34" charset="0"/>
              </a:rPr>
              <a:t>r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F70DB5-F6CD-4B60-B934-C5300BE0DA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7427" y="-1201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42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5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wail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9162" y="3118937"/>
            <a:ext cx="5285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cry loudly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6854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W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AI</a:t>
            </a:r>
            <a:r>
              <a:rPr lang="en-US" sz="4400" dirty="0">
                <a:latin typeface="Century Gothic" panose="020B0502020202020204" pitchFamily="34" charset="0"/>
              </a:rPr>
              <a:t>L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D5224C-AC60-43ED-9509-A5CB96E6AC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4504" y="-1196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054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5499" y="852403"/>
            <a:ext cx="3612995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ridicule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make fun 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of someone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</a:t>
            </a:r>
            <a:r>
              <a:rPr lang="en-US" sz="3600" dirty="0">
                <a:latin typeface="Century Gothic" panose="020B0502020202020204" pitchFamily="34" charset="0"/>
              </a:rPr>
              <a:t>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3600" dirty="0">
                <a:latin typeface="Century Gothic" panose="020B0502020202020204" pitchFamily="34" charset="0"/>
              </a:rPr>
              <a:t>D –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latin typeface="Century Gothic" panose="020B0502020202020204" pitchFamily="34" charset="0"/>
              </a:rPr>
              <a:t>- </a:t>
            </a:r>
            <a:r>
              <a:rPr lang="en-US" sz="3600" dirty="0" err="1">
                <a:latin typeface="Century Gothic" panose="020B0502020202020204" pitchFamily="34" charset="0"/>
              </a:rPr>
              <a:t>c</a:t>
            </a:r>
            <a:r>
              <a:rPr lang="en-US" sz="36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u</a:t>
            </a:r>
            <a:r>
              <a:rPr lang="en-US" sz="3600" dirty="0" err="1">
                <a:latin typeface="Century Gothic" panose="020B0502020202020204" pitchFamily="34" charset="0"/>
              </a:rPr>
              <a:t>l</a:t>
            </a:r>
            <a:r>
              <a:rPr lang="en-US" sz="3600" b="1" dirty="0" err="1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)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8E1D5F-11E2-4FB7-8E50-2EC9B09EE6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0278" y="-1201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4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interpreted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90749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explained words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 their own language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380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n - T</a:t>
            </a:r>
            <a:r>
              <a:rPr lang="en-US" sz="4400" b="1" dirty="0">
                <a:solidFill>
                  <a:srgbClr val="EF8919"/>
                </a:solidFill>
                <a:latin typeface="Century Gothic" panose="020B0502020202020204" pitchFamily="34" charset="0"/>
              </a:rPr>
              <a:t>ER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dirty="0" err="1">
                <a:latin typeface="Century Gothic" panose="020B0502020202020204" pitchFamily="34" charset="0"/>
              </a:rPr>
              <a:t>pr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 err="1">
                <a:latin typeface="Century Gothic" panose="020B0502020202020204" pitchFamily="34" charset="0"/>
              </a:rPr>
              <a:t>t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DD2175-00C3-4649-8820-ACE6089D8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9948" y="-1196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60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2708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strictly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57966"/>
            <a:ext cx="917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serious way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4549A-D365-4D0D-9466-4D88C3EA4DBE}"/>
              </a:ext>
            </a:extLst>
          </p:cNvPr>
          <p:cNvSpPr/>
          <p:nvPr/>
        </p:nvSpPr>
        <p:spPr>
          <a:xfrm>
            <a:off x="0" y="19400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(STR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CT - </a:t>
            </a:r>
            <a:r>
              <a:rPr lang="en-US" sz="4400" dirty="0" err="1">
                <a:latin typeface="Century Gothic" panose="020B0502020202020204" pitchFamily="34" charset="0"/>
              </a:rPr>
              <a:t>l</a:t>
            </a:r>
            <a:r>
              <a:rPr lang="en-US" sz="4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</a:rPr>
              <a:t>)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9E8EA4-3F31-489A-A775-81A004FD6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9374" y="-1199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72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28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4015919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1025010" y="679362"/>
            <a:ext cx="70939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Jesus Raises </a:t>
            </a:r>
          </a:p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a Dead Girl </a:t>
            </a:r>
          </a:p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to Life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3494621" y="3378692"/>
            <a:ext cx="2358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Mark 5:35-43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6F49A5-7CCB-4F8B-8499-2AB18B03D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2869" y="-1200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87786</TotalTime>
  <Words>344</Words>
  <Application>Microsoft Office PowerPoint</Application>
  <PresentationFormat>On-screen Show (16:10)</PresentationFormat>
  <Paragraphs>80</Paragraphs>
  <Slides>30</Slides>
  <Notes>0</Notes>
  <HiddenSlides>0</HiddenSlides>
  <MMClips>30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645</cp:revision>
  <dcterms:created xsi:type="dcterms:W3CDTF">2017-01-10T01:35:56Z</dcterms:created>
  <dcterms:modified xsi:type="dcterms:W3CDTF">2019-03-21T12:26:07Z</dcterms:modified>
</cp:coreProperties>
</file>