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91" r:id="rId2"/>
    <p:sldId id="271" r:id="rId3"/>
    <p:sldId id="383" r:id="rId4"/>
    <p:sldId id="414" r:id="rId5"/>
    <p:sldId id="272" r:id="rId6"/>
    <p:sldId id="412" r:id="rId7"/>
    <p:sldId id="408" r:id="rId8"/>
    <p:sldId id="300" r:id="rId9"/>
    <p:sldId id="387" r:id="rId10"/>
    <p:sldId id="411" r:id="rId11"/>
    <p:sldId id="372" r:id="rId12"/>
    <p:sldId id="297" r:id="rId13"/>
    <p:sldId id="384" r:id="rId14"/>
    <p:sldId id="385" r:id="rId15"/>
    <p:sldId id="413" r:id="rId16"/>
    <p:sldId id="409" r:id="rId17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99CC"/>
    <a:srgbClr val="990000"/>
    <a:srgbClr val="FE9202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0611" autoAdjust="0"/>
    <p:restoredTop sz="94280" autoAdjust="0"/>
  </p:normalViewPr>
  <p:slideViewPr>
    <p:cSldViewPr snapToGrid="0">
      <p:cViewPr varScale="1">
        <p:scale>
          <a:sx n="50" d="100"/>
          <a:sy n="50" d="100"/>
        </p:scale>
        <p:origin x="36" y="1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D42BA-5E4B-5443-A57C-2D3A6F3D7C60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D9F06-C6F3-8F4E-BEDA-FE5675BF3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8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6.m4a"/><Relationship Id="rId7" Type="http://schemas.openxmlformats.org/officeDocument/2006/relationships/image" Target="../media/image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6.m4a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3" Type="http://schemas.microsoft.com/office/2007/relationships/media" Target="../media/media3.mp3"/><Relationship Id="rId7" Type="http://schemas.microsoft.com/office/2007/relationships/media" Target="../media/media5.m4a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3.png"/><Relationship Id="rId5" Type="http://schemas.microsoft.com/office/2007/relationships/media" Target="../media/media4.mp3"/><Relationship Id="rId10" Type="http://schemas.openxmlformats.org/officeDocument/2006/relationships/image" Target="../media/image2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4a"/><Relationship Id="rId3" Type="http://schemas.microsoft.com/office/2007/relationships/media" Target="../media/media3.mp3"/><Relationship Id="rId7" Type="http://schemas.microsoft.com/office/2007/relationships/media" Target="../media/media9.m4a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audio" Target="../media/media4.mp3"/><Relationship Id="rId11" Type="http://schemas.openxmlformats.org/officeDocument/2006/relationships/image" Target="../media/image3.png"/><Relationship Id="rId5" Type="http://schemas.microsoft.com/office/2007/relationships/media" Target="../media/media4.mp3"/><Relationship Id="rId10" Type="http://schemas.openxmlformats.org/officeDocument/2006/relationships/image" Target="../media/image2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3.m4a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18070"/>
            <a:ext cx="9144000" cy="398171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ABB9D0-464C-4D6C-BFC9-2A280939620B}"/>
              </a:ext>
            </a:extLst>
          </p:cNvPr>
          <p:cNvSpPr txBox="1"/>
          <p:nvPr/>
        </p:nvSpPr>
        <p:spPr>
          <a:xfrm>
            <a:off x="176532" y="478103"/>
            <a:ext cx="334816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Part 2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8472F3A6-81A0-4C6F-87E3-A3EAB75D6BFC}"/>
              </a:ext>
            </a:extLst>
          </p:cNvPr>
          <p:cNvSpPr txBox="1">
            <a:spLocks/>
          </p:cNvSpPr>
          <p:nvPr/>
        </p:nvSpPr>
        <p:spPr>
          <a:xfrm>
            <a:off x="4928840" y="2363592"/>
            <a:ext cx="3628613" cy="1655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New Words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Rule Breakers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C39E11-1E7B-E44D-B35D-8FAEF21A745B}"/>
              </a:ext>
            </a:extLst>
          </p:cNvPr>
          <p:cNvCxnSpPr>
            <a:cxnSpLocks/>
          </p:cNvCxnSpPr>
          <p:nvPr/>
        </p:nvCxnSpPr>
        <p:spPr>
          <a:xfrm>
            <a:off x="0" y="1863335"/>
            <a:ext cx="9144000" cy="0"/>
          </a:xfrm>
          <a:prstGeom prst="line">
            <a:avLst/>
          </a:prstGeom>
          <a:ln w="762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F67ED97-5AFC-48EF-B29B-A33A5C0E6089}"/>
              </a:ext>
            </a:extLst>
          </p:cNvPr>
          <p:cNvSpPr txBox="1"/>
          <p:nvPr/>
        </p:nvSpPr>
        <p:spPr>
          <a:xfrm>
            <a:off x="4166103" y="450038"/>
            <a:ext cx="4627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42. Jesus Appears to His Disciples</a:t>
            </a:r>
            <a:endParaRPr lang="en-US" sz="3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Picture 14" descr="../../01_SyllableBible/IVANSdrawings/ImagesForReadWithMeBible/FINAL_sent_to_FreeBibleImages_300dpi/44_48_JesusIsAlive_and_COVER/46A_JesusToThomas.jpg">
            <a:extLst>
              <a:ext uri="{FF2B5EF4-FFF2-40B4-BE49-F238E27FC236}">
                <a16:creationId xmlns:a16="http://schemas.microsoft.com/office/drawing/2014/main" id="{C8BA9D97-CDC3-4100-80CE-D372917F8141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5" t="9545" r="16340" b="6156"/>
          <a:stretch/>
        </p:blipFill>
        <p:spPr bwMode="auto">
          <a:xfrm>
            <a:off x="1037272" y="1962619"/>
            <a:ext cx="2386151" cy="33085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rto="http://schemas.microsoft.com/office/word/2006/arto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4FCC601-C54C-430A-B3FF-BC9BFE5EF8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32499" y="-12050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0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18" grpId="0"/>
      <p:bldP spid="13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76327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New Words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42035" y="1875374"/>
            <a:ext cx="3733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touched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6F31DE-5603-4EBA-B141-BC67AD98D2DF}"/>
              </a:ext>
            </a:extLst>
          </p:cNvPr>
          <p:cNvSpPr/>
          <p:nvPr/>
        </p:nvSpPr>
        <p:spPr>
          <a:xfrm>
            <a:off x="8301965" y="-1010038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86B0A9-94BB-445F-B6E7-E6BCA044F448}"/>
              </a:ext>
            </a:extLst>
          </p:cNvPr>
          <p:cNvSpPr txBox="1"/>
          <p:nvPr/>
        </p:nvSpPr>
        <p:spPr>
          <a:xfrm>
            <a:off x="842035" y="3213430"/>
            <a:ext cx="2990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ghost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293999-DBFB-45FA-AB75-E22984C403E8}"/>
              </a:ext>
            </a:extLst>
          </p:cNvPr>
          <p:cNvSpPr txBox="1"/>
          <p:nvPr/>
        </p:nvSpPr>
        <p:spPr>
          <a:xfrm>
            <a:off x="4568400" y="1875374"/>
            <a:ext cx="3733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4800" dirty="0">
                <a:latin typeface="Century Gothic" panose="020B0502020202020204" pitchFamily="34" charset="0"/>
              </a:rPr>
              <a:t>women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F64986-02A3-41A3-94EB-153730B6D153}"/>
              </a:ext>
            </a:extLst>
          </p:cNvPr>
          <p:cNvSpPr txBox="1"/>
          <p:nvPr/>
        </p:nvSpPr>
        <p:spPr>
          <a:xfrm>
            <a:off x="4083486" y="3213429"/>
            <a:ext cx="4218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4800" dirty="0">
                <a:latin typeface="Century Gothic" panose="020B0502020202020204" pitchFamily="34" charset="0"/>
              </a:rPr>
              <a:t>disappeared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D916DD8-C887-420A-8807-FB99035E99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32699" y="-12057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68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2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21" grpId="0"/>
      <p:bldP spid="26" grpId="0" animBg="1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526" y="1614944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Words like these do not follow phonetic patterns.</a:t>
            </a:r>
          </a:p>
        </p:txBody>
      </p:sp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077D7F-6FA8-6C40-8D86-EB1AEF00773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D39E5FB-9E71-DA44-AAA6-4CEA56F4AD93}"/>
              </a:ext>
            </a:extLst>
          </p:cNvPr>
          <p:cNvSpPr txBox="1">
            <a:spLocks/>
          </p:cNvSpPr>
          <p:nvPr/>
        </p:nvSpPr>
        <p:spPr>
          <a:xfrm flipH="1">
            <a:off x="2309546" y="3797266"/>
            <a:ext cx="1390850" cy="598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spc="300" dirty="0">
                <a:latin typeface="Bauhaus 93" pitchFamily="82" charset="77"/>
              </a:rPr>
              <a:t>two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3717734-D6ED-3343-9B78-CC01B55EB336}"/>
              </a:ext>
            </a:extLst>
          </p:cNvPr>
          <p:cNvSpPr txBox="1">
            <a:spLocks/>
          </p:cNvSpPr>
          <p:nvPr/>
        </p:nvSpPr>
        <p:spPr>
          <a:xfrm rot="556900">
            <a:off x="2911126" y="2987759"/>
            <a:ext cx="1849507" cy="897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  <a:latin typeface="Copperplate" panose="02000504000000020004" pitchFamily="2" charset="77"/>
              </a:rPr>
              <a:t>said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AF4D1C3-49D1-3640-8C37-960C85A1CD62}"/>
              </a:ext>
            </a:extLst>
          </p:cNvPr>
          <p:cNvSpPr txBox="1">
            <a:spLocks/>
          </p:cNvSpPr>
          <p:nvPr/>
        </p:nvSpPr>
        <p:spPr>
          <a:xfrm rot="20671164">
            <a:off x="4552591" y="3101076"/>
            <a:ext cx="2389108" cy="897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could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3AAA8E7-5C1F-1B4F-A38F-5EFC4AB2CA1B}"/>
              </a:ext>
            </a:extLst>
          </p:cNvPr>
          <p:cNvSpPr txBox="1">
            <a:spLocks/>
          </p:cNvSpPr>
          <p:nvPr/>
        </p:nvSpPr>
        <p:spPr>
          <a:xfrm>
            <a:off x="1888162" y="2609116"/>
            <a:ext cx="1261449" cy="897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spc="300" dirty="0">
                <a:solidFill>
                  <a:schemeClr val="accent4">
                    <a:lumMod val="75000"/>
                  </a:schemeClr>
                </a:solidFill>
                <a:latin typeface="Matura MT Script Capitals" panose="03020802060602070202" pitchFamily="66" charset="77"/>
                <a:ea typeface="Apple Symbols" panose="02000000000000000000" pitchFamily="2" charset="-79"/>
                <a:cs typeface="Apple Symbols" panose="02000000000000000000" pitchFamily="2" charset="-79"/>
              </a:rPr>
              <a:t>to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A51F4A4-AB9E-5D43-9C93-D6730199A3A4}"/>
              </a:ext>
            </a:extLst>
          </p:cNvPr>
          <p:cNvSpPr txBox="1">
            <a:spLocks/>
          </p:cNvSpPr>
          <p:nvPr/>
        </p:nvSpPr>
        <p:spPr>
          <a:xfrm>
            <a:off x="4331398" y="2718784"/>
            <a:ext cx="1413566" cy="682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spc="300" dirty="0">
                <a:solidFill>
                  <a:srgbClr val="00B050"/>
                </a:solidFill>
                <a:latin typeface="Cooper Black" panose="0208090404030B020404" pitchFamily="18" charset="77"/>
              </a:rPr>
              <a:t>you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EEA69B-146B-2E47-BA09-70DDB26C9CE4}"/>
              </a:ext>
            </a:extLst>
          </p:cNvPr>
          <p:cNvCxnSpPr/>
          <p:nvPr/>
        </p:nvCxnSpPr>
        <p:spPr>
          <a:xfrm>
            <a:off x="1963134" y="2600865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5655DED-0183-3640-9C2E-FDA43B8ACEE8}"/>
              </a:ext>
            </a:extLst>
          </p:cNvPr>
          <p:cNvCxnSpPr/>
          <p:nvPr/>
        </p:nvCxnSpPr>
        <p:spPr>
          <a:xfrm>
            <a:off x="3222898" y="2637851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39849E8-6545-0048-8BC8-B83C9367FD5B}"/>
              </a:ext>
            </a:extLst>
          </p:cNvPr>
          <p:cNvCxnSpPr/>
          <p:nvPr/>
        </p:nvCxnSpPr>
        <p:spPr>
          <a:xfrm>
            <a:off x="4184824" y="2656805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857E85-801C-1348-9224-113C45127E1D}"/>
              </a:ext>
            </a:extLst>
          </p:cNvPr>
          <p:cNvCxnSpPr/>
          <p:nvPr/>
        </p:nvCxnSpPr>
        <p:spPr>
          <a:xfrm>
            <a:off x="5167656" y="2646910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FDE896-F087-2B48-911C-7B2E0BBF1574}"/>
              </a:ext>
            </a:extLst>
          </p:cNvPr>
          <p:cNvCxnSpPr/>
          <p:nvPr/>
        </p:nvCxnSpPr>
        <p:spPr>
          <a:xfrm>
            <a:off x="6122906" y="2656805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A8CFC7F-45AB-BD4F-B971-02BC741F9FE3}"/>
              </a:ext>
            </a:extLst>
          </p:cNvPr>
          <p:cNvCxnSpPr/>
          <p:nvPr/>
        </p:nvCxnSpPr>
        <p:spPr>
          <a:xfrm>
            <a:off x="6816481" y="2628792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7EE6912-C3B5-DE47-9ADC-A8C26CF4F875}"/>
              </a:ext>
            </a:extLst>
          </p:cNvPr>
          <p:cNvCxnSpPr>
            <a:cxnSpLocks/>
          </p:cNvCxnSpPr>
          <p:nvPr/>
        </p:nvCxnSpPr>
        <p:spPr>
          <a:xfrm flipH="1" flipV="1">
            <a:off x="1928361" y="4659519"/>
            <a:ext cx="4949518" cy="271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577128D-4509-6442-9FC6-855EB5E48ABD}"/>
              </a:ext>
            </a:extLst>
          </p:cNvPr>
          <p:cNvCxnSpPr>
            <a:cxnSpLocks/>
          </p:cNvCxnSpPr>
          <p:nvPr/>
        </p:nvCxnSpPr>
        <p:spPr>
          <a:xfrm flipH="1" flipV="1">
            <a:off x="1941814" y="2614099"/>
            <a:ext cx="4874667" cy="4064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miley Face 34">
            <a:extLst>
              <a:ext uri="{FF2B5EF4-FFF2-40B4-BE49-F238E27FC236}">
                <a16:creationId xmlns:a16="http://schemas.microsoft.com/office/drawing/2014/main" id="{AAD340E8-EC69-1143-85A5-7C306FB742A8}"/>
              </a:ext>
            </a:extLst>
          </p:cNvPr>
          <p:cNvSpPr/>
          <p:nvPr/>
        </p:nvSpPr>
        <p:spPr>
          <a:xfrm>
            <a:off x="5650002" y="4096410"/>
            <a:ext cx="416681" cy="342903"/>
          </a:xfrm>
          <a:prstGeom prst="smileyFace">
            <a:avLst>
              <a:gd name="adj" fmla="val -465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E4D66A2-780E-3F47-BC8F-651596038B22}"/>
              </a:ext>
            </a:extLst>
          </p:cNvPr>
          <p:cNvSpPr txBox="1"/>
          <p:nvPr/>
        </p:nvSpPr>
        <p:spPr>
          <a:xfrm>
            <a:off x="6102134" y="3840373"/>
            <a:ext cx="439352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/>
              <a:t>f</a:t>
            </a:r>
          </a:p>
        </p:txBody>
      </p:sp>
      <p:sp>
        <p:nvSpPr>
          <p:cNvPr id="39" name="Content Placeholder 3">
            <a:extLst>
              <a:ext uri="{FF2B5EF4-FFF2-40B4-BE49-F238E27FC236}">
                <a16:creationId xmlns:a16="http://schemas.microsoft.com/office/drawing/2014/main" id="{42153AAE-B6A4-1F43-AFEE-99F55095FB75}"/>
              </a:ext>
            </a:extLst>
          </p:cNvPr>
          <p:cNvSpPr txBox="1">
            <a:spLocks/>
          </p:cNvSpPr>
          <p:nvPr/>
        </p:nvSpPr>
        <p:spPr>
          <a:xfrm>
            <a:off x="3449728" y="3972316"/>
            <a:ext cx="1822332" cy="682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spc="300" dirty="0">
                <a:solidFill>
                  <a:srgbClr val="7030A0"/>
                </a:solidFill>
                <a:latin typeface="Trebuchet MS" panose="020B0703020202090204" pitchFamily="34" charset="0"/>
              </a:rPr>
              <a:t>from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636BEC5-E2DC-4943-BE61-7EC077492F4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09546" y="-12501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7457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 build="p"/>
      <p:bldP spid="14" grpId="0" animBg="1"/>
      <p:bldP spid="10" grpId="0" build="p"/>
      <p:bldP spid="15" grpId="0" build="p"/>
      <p:bldP spid="16" grpId="0" build="p"/>
      <p:bldP spid="18" grpId="0" build="p"/>
      <p:bldP spid="19" grpId="0" build="p"/>
      <p:bldP spid="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A11383-4A1F-4128-B2BB-9095DF443187}"/>
              </a:ext>
            </a:extLst>
          </p:cNvPr>
          <p:cNvSpPr/>
          <p:nvPr/>
        </p:nvSpPr>
        <p:spPr>
          <a:xfrm>
            <a:off x="1367809" y="761851"/>
            <a:ext cx="546945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EC4B9-00AB-4AF9-AE71-32DC146B35FE}"/>
              </a:ext>
            </a:extLst>
          </p:cNvPr>
          <p:cNvSpPr/>
          <p:nvPr/>
        </p:nvSpPr>
        <p:spPr>
          <a:xfrm>
            <a:off x="1367809" y="2204948"/>
            <a:ext cx="780983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of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AA1841-9C5D-4D80-A116-3C9469826CFA}"/>
              </a:ext>
            </a:extLst>
          </p:cNvPr>
          <p:cNvSpPr/>
          <p:nvPr/>
        </p:nvSpPr>
        <p:spPr>
          <a:xfrm>
            <a:off x="1367809" y="3648045"/>
            <a:ext cx="795411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to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A4939C-915D-44A0-BB11-36DFA6FB8DFC}"/>
              </a:ext>
            </a:extLst>
          </p:cNvPr>
          <p:cNvSpPr/>
          <p:nvPr/>
        </p:nvSpPr>
        <p:spPr>
          <a:xfrm>
            <a:off x="6072552" y="761851"/>
            <a:ext cx="1306768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two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29F50-A52D-475D-AAA7-34F942910A19}"/>
              </a:ext>
            </a:extLst>
          </p:cNvPr>
          <p:cNvSpPr/>
          <p:nvPr/>
        </p:nvSpPr>
        <p:spPr>
          <a:xfrm>
            <a:off x="6210410" y="2204948"/>
            <a:ext cx="1168910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the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2578D-2559-4001-B0D8-A2075B740A5E}"/>
              </a:ext>
            </a:extLst>
          </p:cNvPr>
          <p:cNvSpPr/>
          <p:nvPr/>
        </p:nvSpPr>
        <p:spPr>
          <a:xfrm>
            <a:off x="6457272" y="3648045"/>
            <a:ext cx="922048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his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662D94-5049-4F7F-AF55-9EFD888E63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48792" y="-12024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695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7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3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9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3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  <p:bldP spid="2" grpId="0"/>
      <p:bldP spid="4" grpId="0"/>
      <p:bldP spid="6" grpId="0"/>
      <p:bldP spid="8" grpId="0"/>
      <p:bldP spid="9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A11383-4A1F-4128-B2BB-9095DF443187}"/>
              </a:ext>
            </a:extLst>
          </p:cNvPr>
          <p:cNvSpPr/>
          <p:nvPr/>
        </p:nvSpPr>
        <p:spPr>
          <a:xfrm>
            <a:off x="1367809" y="761851"/>
            <a:ext cx="1218603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has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EC4B9-00AB-4AF9-AE71-32DC146B35FE}"/>
              </a:ext>
            </a:extLst>
          </p:cNvPr>
          <p:cNvSpPr/>
          <p:nvPr/>
        </p:nvSpPr>
        <p:spPr>
          <a:xfrm>
            <a:off x="1367809" y="2204948"/>
            <a:ext cx="1354858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was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AA1841-9C5D-4D80-A116-3C9469826CFA}"/>
              </a:ext>
            </a:extLst>
          </p:cNvPr>
          <p:cNvSpPr/>
          <p:nvPr/>
        </p:nvSpPr>
        <p:spPr>
          <a:xfrm>
            <a:off x="1367809" y="3648045"/>
            <a:ext cx="1473480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who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29F50-A52D-475D-AAA7-34F942910A19}"/>
              </a:ext>
            </a:extLst>
          </p:cNvPr>
          <p:cNvSpPr/>
          <p:nvPr/>
        </p:nvSpPr>
        <p:spPr>
          <a:xfrm>
            <a:off x="5695846" y="2204948"/>
            <a:ext cx="1683474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were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2578D-2559-4001-B0D8-A2075B740A5E}"/>
              </a:ext>
            </a:extLst>
          </p:cNvPr>
          <p:cNvSpPr/>
          <p:nvPr/>
        </p:nvSpPr>
        <p:spPr>
          <a:xfrm>
            <a:off x="5901030" y="3648045"/>
            <a:ext cx="1478290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their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3152C4-55BD-448D-8234-833F252B30E7}"/>
              </a:ext>
            </a:extLst>
          </p:cNvPr>
          <p:cNvSpPr/>
          <p:nvPr/>
        </p:nvSpPr>
        <p:spPr>
          <a:xfrm>
            <a:off x="6088582" y="761851"/>
            <a:ext cx="1290738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you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DC79580-D299-4010-AE62-26C1AF32D5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1612" y="-11984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2706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4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9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4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  <p:bldP spid="2" grpId="0"/>
      <p:bldP spid="4" grpId="0"/>
      <p:bldP spid="6" grpId="0"/>
      <p:bldP spid="9" grpId="0"/>
      <p:bldP spid="14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A11383-4A1F-4128-B2BB-9095DF443187}"/>
              </a:ext>
            </a:extLst>
          </p:cNvPr>
          <p:cNvSpPr/>
          <p:nvPr/>
        </p:nvSpPr>
        <p:spPr>
          <a:xfrm>
            <a:off x="1367809" y="761851"/>
            <a:ext cx="1388522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said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EC4B9-00AB-4AF9-AE71-32DC146B35FE}"/>
              </a:ext>
            </a:extLst>
          </p:cNvPr>
          <p:cNvSpPr/>
          <p:nvPr/>
        </p:nvSpPr>
        <p:spPr>
          <a:xfrm>
            <a:off x="1367809" y="2204948"/>
            <a:ext cx="1555234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eyes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AA1841-9C5D-4D80-A116-3C9469826CFA}"/>
              </a:ext>
            </a:extLst>
          </p:cNvPr>
          <p:cNvSpPr/>
          <p:nvPr/>
        </p:nvSpPr>
        <p:spPr>
          <a:xfrm>
            <a:off x="1367809" y="3648045"/>
            <a:ext cx="1721946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have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A4939C-915D-44A0-BB11-36DFA6FB8DFC}"/>
              </a:ext>
            </a:extLst>
          </p:cNvPr>
          <p:cNvSpPr/>
          <p:nvPr/>
        </p:nvSpPr>
        <p:spPr>
          <a:xfrm>
            <a:off x="5792703" y="761851"/>
            <a:ext cx="1962397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come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29F50-A52D-475D-AAA7-34F942910A19}"/>
              </a:ext>
            </a:extLst>
          </p:cNvPr>
          <p:cNvSpPr/>
          <p:nvPr/>
        </p:nvSpPr>
        <p:spPr>
          <a:xfrm>
            <a:off x="5919341" y="2204948"/>
            <a:ext cx="1835759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doors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2578D-2559-4001-B0D8-A2075B740A5E}"/>
              </a:ext>
            </a:extLst>
          </p:cNvPr>
          <p:cNvSpPr/>
          <p:nvPr/>
        </p:nvSpPr>
        <p:spPr>
          <a:xfrm>
            <a:off x="5759040" y="3648045"/>
            <a:ext cx="1996060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others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DA6095F-DE90-45E4-9D5E-94FA4E76D8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48422" y="-11965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7067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6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2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  <p:bldP spid="2" grpId="0"/>
      <p:bldP spid="4" grpId="0"/>
      <p:bldP spid="6" grpId="0"/>
      <p:bldP spid="8" grpId="0"/>
      <p:bldP spid="9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A11383-4A1F-4128-B2BB-9095DF443187}"/>
              </a:ext>
            </a:extLst>
          </p:cNvPr>
          <p:cNvSpPr/>
          <p:nvPr/>
        </p:nvSpPr>
        <p:spPr>
          <a:xfrm>
            <a:off x="1367809" y="761851"/>
            <a:ext cx="1941557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touch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EC4B9-00AB-4AF9-AE71-32DC146B35FE}"/>
              </a:ext>
            </a:extLst>
          </p:cNvPr>
          <p:cNvSpPr/>
          <p:nvPr/>
        </p:nvSpPr>
        <p:spPr>
          <a:xfrm>
            <a:off x="1367809" y="2204948"/>
            <a:ext cx="2451312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women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A4939C-915D-44A0-BB11-36DFA6FB8DFC}"/>
              </a:ext>
            </a:extLst>
          </p:cNvPr>
          <p:cNvSpPr/>
          <p:nvPr/>
        </p:nvSpPr>
        <p:spPr>
          <a:xfrm>
            <a:off x="4975172" y="761851"/>
            <a:ext cx="2779928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together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29F50-A52D-475D-AAA7-34F942910A19}"/>
              </a:ext>
            </a:extLst>
          </p:cNvPr>
          <p:cNvSpPr/>
          <p:nvPr/>
        </p:nvSpPr>
        <p:spPr>
          <a:xfrm>
            <a:off x="5741407" y="2204948"/>
            <a:ext cx="2013693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hearts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F7C7185-E284-4040-8E8C-797D50F43D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97478" y="-12011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09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  <p:bldP spid="2" grpId="0"/>
      <p:bldP spid="4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A11383-4A1F-4128-B2BB-9095DF443187}"/>
              </a:ext>
            </a:extLst>
          </p:cNvPr>
          <p:cNvSpPr/>
          <p:nvPr/>
        </p:nvSpPr>
        <p:spPr>
          <a:xfrm>
            <a:off x="1252052" y="907523"/>
            <a:ext cx="998991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full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EC4B9-00AB-4AF9-AE71-32DC146B35FE}"/>
              </a:ext>
            </a:extLst>
          </p:cNvPr>
          <p:cNvSpPr/>
          <p:nvPr/>
        </p:nvSpPr>
        <p:spPr>
          <a:xfrm>
            <a:off x="1252052" y="2204947"/>
            <a:ext cx="1499128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they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A4939C-915D-44A0-BB11-36DFA6FB8DFC}"/>
              </a:ext>
            </a:extLst>
          </p:cNvPr>
          <p:cNvSpPr/>
          <p:nvPr/>
        </p:nvSpPr>
        <p:spPr>
          <a:xfrm>
            <a:off x="1252052" y="3551998"/>
            <a:ext cx="2372765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among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990E3C-059A-4CB0-B199-30B93D4B9E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01616" y="-11990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8870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  <p:bldP spid="2" grpId="0"/>
      <p:bldP spid="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Other Sounds </a:t>
            </a:r>
            <a:r>
              <a:rPr lang="en-US" sz="4600" b="1" dirty="0">
                <a:latin typeface="Century Gothic" panose="020B0502020202020204" pitchFamily="34" charset="0"/>
              </a:rPr>
              <a:t>–</a:t>
            </a:r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 Soft 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2012662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b="1" dirty="0" err="1">
                <a:latin typeface="Century Gothic" panose="020B0502020202020204" pitchFamily="34" charset="0"/>
              </a:rPr>
              <a:t>ce</a:t>
            </a:r>
            <a:r>
              <a:rPr lang="en-US" sz="2700" b="1" dirty="0">
                <a:latin typeface="Century Gothic" panose="020B0502020202020204" pitchFamily="34" charset="0"/>
              </a:rPr>
              <a:t>, ci, cy make the soft sound </a:t>
            </a:r>
          </a:p>
        </p:txBody>
      </p:sp>
      <p:pic>
        <p:nvPicPr>
          <p:cNvPr id="10" name="part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0406" y="219829"/>
            <a:ext cx="609600" cy="609600"/>
          </a:xfrm>
          <a:prstGeom prst="rect">
            <a:avLst/>
          </a:prstGeom>
        </p:spPr>
      </p:pic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pic>
        <p:nvPicPr>
          <p:cNvPr id="12" name="part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4943020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9156" y="144494"/>
            <a:ext cx="1086892" cy="684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95769" y="2681425"/>
            <a:ext cx="247217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ce</a:t>
            </a:r>
            <a:r>
              <a:rPr lang="en-US" sz="7000" dirty="0">
                <a:latin typeface="Century Gothic" panose="020B0502020202020204" pitchFamily="34" charset="0"/>
              </a:rPr>
              <a:t>nt</a:t>
            </a:r>
            <a:endParaRPr lang="en-US" sz="7000" dirty="0"/>
          </a:p>
        </p:txBody>
      </p:sp>
      <p:sp>
        <p:nvSpPr>
          <p:cNvPr id="19" name="Rectangle 18"/>
          <p:cNvSpPr/>
          <p:nvPr/>
        </p:nvSpPr>
        <p:spPr>
          <a:xfrm>
            <a:off x="5081854" y="2685370"/>
            <a:ext cx="187249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ci</a:t>
            </a:r>
            <a:r>
              <a:rPr lang="en-US" sz="7000" dirty="0">
                <a:latin typeface="Century Gothic" panose="020B0502020202020204" pitchFamily="34" charset="0"/>
              </a:rPr>
              <a:t>ty</a:t>
            </a:r>
            <a:endParaRPr lang="en-US" sz="7000" dirty="0"/>
          </a:p>
        </p:txBody>
      </p:sp>
      <p:sp>
        <p:nvSpPr>
          <p:cNvPr id="20" name="Rectangle 19"/>
          <p:cNvSpPr/>
          <p:nvPr/>
        </p:nvSpPr>
        <p:spPr>
          <a:xfrm>
            <a:off x="3005594" y="3899806"/>
            <a:ext cx="28921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fan</a:t>
            </a:r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cy</a:t>
            </a:r>
            <a:endParaRPr lang="en-US" sz="7000" dirty="0">
              <a:solidFill>
                <a:srgbClr val="FF3399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269705" y="-1004140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E6CAAC-8AD4-D24D-B891-9D74DB7D0DF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90506" y="-133739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4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9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4" grpId="0" build="p"/>
      <p:bldP spid="13" grpId="0"/>
      <p:bldP spid="19" grpId="0"/>
      <p:bldP spid="20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39054B-C4B8-4DDC-A22B-7AE40BBB3D3B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7C7F6B-10D8-42B5-A2C1-5E64B956F809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A69431-6815-40F1-A1C8-F541CFA17FC3}"/>
              </a:ext>
            </a:extLst>
          </p:cNvPr>
          <p:cNvSpPr/>
          <p:nvPr/>
        </p:nvSpPr>
        <p:spPr>
          <a:xfrm>
            <a:off x="3212492" y="1211728"/>
            <a:ext cx="2719014" cy="13090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pea</a:t>
            </a:r>
            <a:r>
              <a:rPr lang="en-US" sz="6000" b="1" dirty="0">
                <a:solidFill>
                  <a:srgbClr val="FF339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ce</a:t>
            </a:r>
            <a:endParaRPr lang="en-US" sz="4800" dirty="0">
              <a:solidFill>
                <a:srgbClr val="FF33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D38C8B-F419-4F6B-B1C9-28A928C3B227}"/>
              </a:ext>
            </a:extLst>
          </p:cNvPr>
          <p:cNvSpPr/>
          <p:nvPr/>
        </p:nvSpPr>
        <p:spPr>
          <a:xfrm>
            <a:off x="7787873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A454CFE-667E-4E73-AE27-1ACA324242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56515" y="-12201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25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39054B-C4B8-4DDC-A22B-7AE40BBB3D3B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7C7F6B-10D8-42B5-A2C1-5E64B956F809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D38C8B-F419-4F6B-B1C9-28A928C3B227}"/>
              </a:ext>
            </a:extLst>
          </p:cNvPr>
          <p:cNvSpPr/>
          <p:nvPr/>
        </p:nvSpPr>
        <p:spPr>
          <a:xfrm>
            <a:off x="7787873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2CF71D-4B17-481B-A3F2-4AD1069554E7}"/>
              </a:ext>
            </a:extLst>
          </p:cNvPr>
          <p:cNvSpPr/>
          <p:nvPr/>
        </p:nvSpPr>
        <p:spPr>
          <a:xfrm>
            <a:off x="3079788" y="1781285"/>
            <a:ext cx="3316934" cy="13090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dis</a:t>
            </a:r>
            <a:r>
              <a:rPr lang="en-US" sz="6000" b="1" dirty="0">
                <a:solidFill>
                  <a:srgbClr val="FF339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ci</a:t>
            </a:r>
            <a:r>
              <a:rPr lang="en-US" sz="60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ples</a:t>
            </a:r>
            <a:endParaRPr lang="en-US" sz="4800" dirty="0">
              <a:solidFill>
                <a:srgbClr val="FF33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3F0E09D-F3EE-4936-AEEB-1D44CFEDA6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15572" y="-12082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562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rt4_gesay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85928" y="144494"/>
            <a:ext cx="609600" cy="6096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81665"/>
            <a:ext cx="1857068" cy="1081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Other Sounds </a:t>
            </a:r>
            <a:r>
              <a:rPr lang="en-US" sz="4600" b="1" dirty="0">
                <a:latin typeface="Century Gothic" panose="020B0502020202020204" pitchFamily="34" charset="0"/>
              </a:rPr>
              <a:t>–</a:t>
            </a:r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 Soft 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956596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b="1" dirty="0" err="1">
                <a:latin typeface="Century Gothic" panose="020B0502020202020204" pitchFamily="34" charset="0"/>
              </a:rPr>
              <a:t>ge</a:t>
            </a:r>
            <a:r>
              <a:rPr lang="en-US" sz="2700" b="1" dirty="0">
                <a:latin typeface="Century Gothic" panose="020B0502020202020204" pitchFamily="34" charset="0"/>
              </a:rPr>
              <a:t>, </a:t>
            </a:r>
            <a:r>
              <a:rPr lang="en-US" sz="2700" b="1" dirty="0" err="1">
                <a:latin typeface="Century Gothic" panose="020B0502020202020204" pitchFamily="34" charset="0"/>
              </a:rPr>
              <a:t>gi</a:t>
            </a:r>
            <a:r>
              <a:rPr lang="en-US" sz="2700" b="1" dirty="0">
                <a:latin typeface="Century Gothic" panose="020B0502020202020204" pitchFamily="34" charset="0"/>
              </a:rPr>
              <a:t>, </a:t>
            </a:r>
            <a:r>
              <a:rPr lang="en-US" sz="2700" b="1" dirty="0" err="1">
                <a:latin typeface="Century Gothic" panose="020B0502020202020204" pitchFamily="34" charset="0"/>
              </a:rPr>
              <a:t>gy</a:t>
            </a:r>
            <a:r>
              <a:rPr lang="en-US" sz="2700" b="1" dirty="0">
                <a:latin typeface="Century Gothic" panose="020B0502020202020204" pitchFamily="34" charset="0"/>
              </a:rPr>
              <a:t> often make the soft sound </a:t>
            </a:r>
          </a:p>
        </p:txBody>
      </p:sp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pic>
        <p:nvPicPr>
          <p:cNvPr id="12" name="part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4943020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02165" y="2748807"/>
            <a:ext cx="29628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ge</a:t>
            </a:r>
            <a:r>
              <a:rPr lang="en-US" sz="7000" dirty="0">
                <a:latin typeface="Century Gothic" panose="020B0502020202020204" pitchFamily="34" charset="0"/>
              </a:rPr>
              <a:t>ntle</a:t>
            </a:r>
            <a:endParaRPr lang="en-US" sz="7000" dirty="0"/>
          </a:p>
        </p:txBody>
      </p:sp>
      <p:sp>
        <p:nvSpPr>
          <p:cNvPr id="19" name="Rectangle 18"/>
          <p:cNvSpPr/>
          <p:nvPr/>
        </p:nvSpPr>
        <p:spPr>
          <a:xfrm>
            <a:off x="5041855" y="2748806"/>
            <a:ext cx="262425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gi</a:t>
            </a:r>
            <a:r>
              <a:rPr lang="en-US" sz="7000" dirty="0">
                <a:latin typeface="Century Gothic" panose="020B0502020202020204" pitchFamily="34" charset="0"/>
              </a:rPr>
              <a:t>ant</a:t>
            </a:r>
            <a:endParaRPr lang="en-US" sz="7000" dirty="0"/>
          </a:p>
        </p:txBody>
      </p:sp>
      <p:sp>
        <p:nvSpPr>
          <p:cNvPr id="20" name="Rectangle 19"/>
          <p:cNvSpPr/>
          <p:nvPr/>
        </p:nvSpPr>
        <p:spPr>
          <a:xfrm>
            <a:off x="2888165" y="3882119"/>
            <a:ext cx="28921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gy</a:t>
            </a:r>
            <a:r>
              <a:rPr lang="en-US" sz="7000" dirty="0">
                <a:latin typeface="Century Gothic" panose="020B0502020202020204" pitchFamily="34" charset="0"/>
              </a:rPr>
              <a:t>m</a:t>
            </a:r>
            <a:endParaRPr lang="en-US" sz="7000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301965" y="-1068334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0454E63-BDB5-974B-830F-A504E3ACF78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38506" y="-11472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7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26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 build="p"/>
      <p:bldP spid="13" grpId="0"/>
      <p:bldP spid="19" grpId="0"/>
      <p:bldP spid="20" grpId="0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39054B-C4B8-4DDC-A22B-7AE40BBB3D3B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7C7F6B-10D8-42B5-A2C1-5E64B956F809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A69431-6815-40F1-A1C8-F541CFA17FC3}"/>
              </a:ext>
            </a:extLst>
          </p:cNvPr>
          <p:cNvSpPr/>
          <p:nvPr/>
        </p:nvSpPr>
        <p:spPr>
          <a:xfrm>
            <a:off x="3272605" y="1211728"/>
            <a:ext cx="2598788" cy="13090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villa</a:t>
            </a:r>
            <a:r>
              <a:rPr lang="en-US" sz="6000" b="1" dirty="0">
                <a:solidFill>
                  <a:srgbClr val="FF339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ge</a:t>
            </a:r>
            <a:endParaRPr lang="en-US" sz="4800" dirty="0">
              <a:solidFill>
                <a:srgbClr val="FF33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D38C8B-F419-4F6B-B1C9-28A928C3B227}"/>
              </a:ext>
            </a:extLst>
          </p:cNvPr>
          <p:cNvSpPr/>
          <p:nvPr/>
        </p:nvSpPr>
        <p:spPr>
          <a:xfrm>
            <a:off x="7787873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2CF71D-4B17-481B-A3F2-4AD1069554E7}"/>
              </a:ext>
            </a:extLst>
          </p:cNvPr>
          <p:cNvSpPr/>
          <p:nvPr/>
        </p:nvSpPr>
        <p:spPr>
          <a:xfrm>
            <a:off x="3404852" y="2758031"/>
            <a:ext cx="2334293" cy="13090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an</a:t>
            </a:r>
            <a:r>
              <a:rPr lang="en-US" sz="6000" b="1" dirty="0">
                <a:solidFill>
                  <a:srgbClr val="FF339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ge</a:t>
            </a:r>
            <a:r>
              <a:rPr lang="en-US" sz="60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</a:t>
            </a:r>
            <a:endParaRPr lang="en-US" sz="4800" dirty="0">
              <a:solidFill>
                <a:srgbClr val="FF33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36EAFBD-6E26-4158-8EB0-C7765D64C3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6390" y="-12089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5456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8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Silent Letters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6F31DE-5603-4EBA-B141-BC67AD98D2DF}"/>
              </a:ext>
            </a:extLst>
          </p:cNvPr>
          <p:cNvSpPr/>
          <p:nvPr/>
        </p:nvSpPr>
        <p:spPr>
          <a:xfrm>
            <a:off x="8301965" y="-1010038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74EDB1-8B7C-42A1-866E-665DEBF2A069}"/>
              </a:ext>
            </a:extLst>
          </p:cNvPr>
          <p:cNvSpPr txBox="1"/>
          <p:nvPr/>
        </p:nvSpPr>
        <p:spPr>
          <a:xfrm>
            <a:off x="1095601" y="2140671"/>
            <a:ext cx="2982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b="1" dirty="0">
                <a:latin typeface="Century Gothic" panose="020B0502020202020204" pitchFamily="34" charset="0"/>
              </a:rPr>
              <a:t>kn</a:t>
            </a:r>
            <a:r>
              <a:rPr lang="en-US" sz="4800" dirty="0">
                <a:latin typeface="Century Gothic" panose="020B0502020202020204" pitchFamily="34" charset="0"/>
              </a:rPr>
              <a:t>ow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5D5A15-C22E-4DB7-9DF3-2099AFEDA263}"/>
              </a:ext>
            </a:extLst>
          </p:cNvPr>
          <p:cNvSpPr txBox="1"/>
          <p:nvPr/>
        </p:nvSpPr>
        <p:spPr>
          <a:xfrm>
            <a:off x="4785273" y="2140672"/>
            <a:ext cx="2982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4800" b="1" dirty="0">
                <a:latin typeface="Century Gothic" panose="020B0502020202020204" pitchFamily="34" charset="0"/>
              </a:rPr>
              <a:t>gh</a:t>
            </a:r>
            <a:r>
              <a:rPr lang="en-US" sz="4800" dirty="0">
                <a:latin typeface="Century Gothic" panose="020B0502020202020204" pitchFamily="34" charset="0"/>
              </a:rPr>
              <a:t>ost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5A6563-D9B4-4CA6-A1C8-8EB75EB37DD4}"/>
              </a:ext>
            </a:extLst>
          </p:cNvPr>
          <p:cNvSpPr txBox="1"/>
          <p:nvPr/>
        </p:nvSpPr>
        <p:spPr>
          <a:xfrm>
            <a:off x="1095601" y="3410658"/>
            <a:ext cx="2982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wa</a:t>
            </a:r>
            <a:r>
              <a:rPr lang="en-US" sz="4800" b="1" dirty="0">
                <a:latin typeface="Century Gothic" panose="020B0502020202020204" pitchFamily="34" charset="0"/>
              </a:rPr>
              <a:t>lk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F90C57-006F-45B7-9CAC-D8D733CA424C}"/>
              </a:ext>
            </a:extLst>
          </p:cNvPr>
          <p:cNvSpPr txBox="1"/>
          <p:nvPr/>
        </p:nvSpPr>
        <p:spPr>
          <a:xfrm>
            <a:off x="4785273" y="3410659"/>
            <a:ext cx="2982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4800" dirty="0">
                <a:latin typeface="Century Gothic" panose="020B0502020202020204" pitchFamily="34" charset="0"/>
              </a:rPr>
              <a:t>ta</a:t>
            </a:r>
            <a:r>
              <a:rPr lang="en-US" sz="4800" b="1" dirty="0">
                <a:latin typeface="Century Gothic" panose="020B0502020202020204" pitchFamily="34" charset="0"/>
              </a:rPr>
              <a:t>lk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443DE97-3A26-4B7C-886C-9C0258DDF0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2275" y="-11970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2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26" grpId="0" animBg="1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Contractions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775032"/>
            <a:ext cx="9144000" cy="14586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The first word stays the same, </a:t>
            </a:r>
          </a:p>
          <a:p>
            <a:pPr marL="0" indent="0" algn="ctr"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and the apostrophe takes the place </a:t>
            </a:r>
          </a:p>
          <a:p>
            <a:pPr marL="0" indent="0" algn="ctr"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of the missing letters in the second word.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V="1">
            <a:off x="8301965" y="-1000416"/>
            <a:ext cx="842035" cy="772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D924080-D7AD-413E-AA8D-C7BDF0240BA5}"/>
              </a:ext>
            </a:extLst>
          </p:cNvPr>
          <p:cNvSpPr/>
          <p:nvPr/>
        </p:nvSpPr>
        <p:spPr>
          <a:xfrm>
            <a:off x="810407" y="3439685"/>
            <a:ext cx="207543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do</a:t>
            </a:r>
            <a:endParaRPr lang="en-US" sz="70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F091735-138A-4E4E-A944-DF2F83B32D0D}"/>
              </a:ext>
            </a:extLst>
          </p:cNvPr>
          <p:cNvSpPr/>
          <p:nvPr/>
        </p:nvSpPr>
        <p:spPr>
          <a:xfrm>
            <a:off x="4538045" y="3474268"/>
            <a:ext cx="18600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do</a:t>
            </a:r>
            <a:endParaRPr lang="en-US" sz="7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353C763-C36D-45E0-AF0C-0F7CF3F3876A}"/>
              </a:ext>
            </a:extLst>
          </p:cNvPr>
          <p:cNvSpPr/>
          <p:nvPr/>
        </p:nvSpPr>
        <p:spPr>
          <a:xfrm>
            <a:off x="3552763" y="3474266"/>
            <a:ext cx="139172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=</a:t>
            </a:r>
            <a:endParaRPr lang="en-US" sz="70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223A9EA-1A5D-492E-ADE4-2022BCDD7061}"/>
              </a:ext>
            </a:extLst>
          </p:cNvPr>
          <p:cNvSpPr/>
          <p:nvPr/>
        </p:nvSpPr>
        <p:spPr>
          <a:xfrm>
            <a:off x="6310504" y="3474267"/>
            <a:ext cx="1625766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0" dirty="0">
                <a:latin typeface="Century Gothic" panose="020B0502020202020204" pitchFamily="34" charset="0"/>
              </a:rPr>
              <a:t>n</a:t>
            </a:r>
            <a:r>
              <a:rPr lang="en-US" sz="7000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7000" dirty="0">
                <a:latin typeface="Century Gothic" panose="020B0502020202020204" pitchFamily="34" charset="0"/>
              </a:rPr>
              <a:t>t</a:t>
            </a:r>
            <a:endParaRPr lang="en-US" sz="70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89374E-6C5B-47E1-BCD3-86AE86AD6D77}"/>
              </a:ext>
            </a:extLst>
          </p:cNvPr>
          <p:cNvSpPr/>
          <p:nvPr/>
        </p:nvSpPr>
        <p:spPr>
          <a:xfrm>
            <a:off x="2358689" y="3439684"/>
            <a:ext cx="1353256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0" dirty="0" err="1">
                <a:latin typeface="Century Gothic" panose="020B0502020202020204" pitchFamily="34" charset="0"/>
              </a:rPr>
              <a:t>n</a:t>
            </a:r>
            <a:r>
              <a:rPr lang="en-US" sz="7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’</a:t>
            </a:r>
            <a:r>
              <a:rPr lang="en-US" sz="7000" dirty="0" err="1">
                <a:latin typeface="Century Gothic" panose="020B0502020202020204" pitchFamily="34" charset="0"/>
              </a:rPr>
              <a:t>t</a:t>
            </a:r>
            <a:endParaRPr lang="en-US" sz="7000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0DCE4C-704F-BF47-A0FB-C8A7D79A20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0007" y="-1040217"/>
            <a:ext cx="812800" cy="812800"/>
          </a:xfrm>
          <a:prstGeom prst="rect">
            <a:avLst/>
          </a:prstGeom>
        </p:spPr>
      </p:pic>
      <p:pic>
        <p:nvPicPr>
          <p:cNvPr id="2" name="dontdonot">
            <a:hlinkClick r:id="" action="ppaction://media"/>
            <a:extLst>
              <a:ext uri="{FF2B5EF4-FFF2-40B4-BE49-F238E27FC236}">
                <a16:creationId xmlns:a16="http://schemas.microsoft.com/office/drawing/2014/main" id="{A1C4EA03-F70C-2F4A-905C-4F7D7975788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05545" y="-158853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6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5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iterate type="wd">
                                    <p:tmPct val="4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7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0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 uiExpand="1" build="p"/>
      <p:bldP spid="18" grpId="0" animBg="1"/>
      <p:bldP spid="26" grpId="0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Contractions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786981" y="2228655"/>
            <a:ext cx="5570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dirty="0">
                <a:latin typeface="Century Gothic" panose="020B0502020202020204" pitchFamily="34" charset="0"/>
              </a:rPr>
              <a:t>didn</a:t>
            </a:r>
            <a:r>
              <a:rPr lang="en-US" sz="4800" b="1" dirty="0">
                <a:latin typeface="Century Gothic" panose="020B0502020202020204" pitchFamily="34" charset="0"/>
              </a:rPr>
              <a:t>’</a:t>
            </a:r>
            <a:r>
              <a:rPr lang="en-US" sz="4800" dirty="0">
                <a:latin typeface="Century Gothic" panose="020B0502020202020204" pitchFamily="34" charset="0"/>
              </a:rPr>
              <a:t>t = did n</a:t>
            </a:r>
            <a:r>
              <a:rPr lang="en-US" sz="4800" b="1" dirty="0">
                <a:latin typeface="Century Gothic" panose="020B0502020202020204" pitchFamily="34" charset="0"/>
              </a:rPr>
              <a:t>o</a:t>
            </a:r>
            <a:r>
              <a:rPr lang="en-US" sz="4800" dirty="0">
                <a:latin typeface="Century Gothic" panose="020B0502020202020204" pitchFamily="34" charset="0"/>
              </a:rPr>
              <a:t>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6F31DE-5603-4EBA-B141-BC67AD98D2DF}"/>
              </a:ext>
            </a:extLst>
          </p:cNvPr>
          <p:cNvSpPr/>
          <p:nvPr/>
        </p:nvSpPr>
        <p:spPr>
          <a:xfrm>
            <a:off x="8301965" y="-1010038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A613FD-B143-4693-BBFA-803BBE349C22}"/>
              </a:ext>
            </a:extLst>
          </p:cNvPr>
          <p:cNvSpPr txBox="1"/>
          <p:nvPr/>
        </p:nvSpPr>
        <p:spPr>
          <a:xfrm>
            <a:off x="1786981" y="3597821"/>
            <a:ext cx="5570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dirty="0">
                <a:latin typeface="Century Gothic" panose="020B0502020202020204" pitchFamily="34" charset="0"/>
              </a:rPr>
              <a:t>it</a:t>
            </a:r>
            <a:r>
              <a:rPr lang="en-US" sz="4800" b="1" dirty="0">
                <a:latin typeface="Century Gothic" panose="020B0502020202020204" pitchFamily="34" charset="0"/>
              </a:rPr>
              <a:t>’</a:t>
            </a:r>
            <a:r>
              <a:rPr lang="en-US" sz="4800" dirty="0">
                <a:latin typeface="Century Gothic" panose="020B0502020202020204" pitchFamily="34" charset="0"/>
              </a:rPr>
              <a:t>s = it </a:t>
            </a:r>
            <a:r>
              <a:rPr lang="en-US" sz="4800" b="1" dirty="0">
                <a:latin typeface="Century Gothic" panose="020B0502020202020204" pitchFamily="34" charset="0"/>
              </a:rPr>
              <a:t>i</a:t>
            </a:r>
            <a:r>
              <a:rPr lang="en-US" sz="4800" dirty="0">
                <a:latin typeface="Century Gothic" panose="020B0502020202020204" pitchFamily="34" charset="0"/>
              </a:rPr>
              <a:t>s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EFDFF39-07C0-4B39-B014-379008C73D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2740" y="-11976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7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wd">
                                    <p:tmPct val="86667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600"/>
                                  </p:stCondLst>
                                  <p:iterate type="wd">
                                    <p:tmPct val="86667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21" grpId="0"/>
      <p:bldP spid="26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50865</TotalTime>
  <Words>144</Words>
  <Application>Microsoft Office PowerPoint</Application>
  <PresentationFormat>On-screen Show (16:10)</PresentationFormat>
  <Paragraphs>74</Paragraphs>
  <Slides>16</Slides>
  <Notes>0</Notes>
  <HiddenSlides>0</HiddenSlides>
  <MMClips>24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Apple Symbols</vt:lpstr>
      <vt:lpstr>Arial</vt:lpstr>
      <vt:lpstr>Bauhaus 93</vt:lpstr>
      <vt:lpstr>Calibri</vt:lpstr>
      <vt:lpstr>Calibri Light</vt:lpstr>
      <vt:lpstr>Century Gothic</vt:lpstr>
      <vt:lpstr>Cooper Black</vt:lpstr>
      <vt:lpstr>Copperplate</vt:lpstr>
      <vt:lpstr>Matura MT Script Capitals</vt:lpstr>
      <vt:lpstr>Times New Roman</vt:lpstr>
      <vt:lpstr>Trebuchet MS</vt:lpstr>
      <vt:lpstr>Office Theme</vt:lpstr>
      <vt:lpstr>PowerPoint Presentation</vt:lpstr>
      <vt:lpstr>Other Sounds – Soft C</vt:lpstr>
      <vt:lpstr>PowerPoint Presentation</vt:lpstr>
      <vt:lpstr>PowerPoint Presentation</vt:lpstr>
      <vt:lpstr>Other Sounds – Soft G</vt:lpstr>
      <vt:lpstr>PowerPoint Presentation</vt:lpstr>
      <vt:lpstr>Silent Letters</vt:lpstr>
      <vt:lpstr>Contractions</vt:lpstr>
      <vt:lpstr>Contractions</vt:lpstr>
      <vt:lpstr>New Words</vt:lpstr>
      <vt:lpstr>Rule Breakers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Carol Hale</cp:lastModifiedBy>
  <cp:revision>480</cp:revision>
  <dcterms:created xsi:type="dcterms:W3CDTF">2017-01-10T01:35:56Z</dcterms:created>
  <dcterms:modified xsi:type="dcterms:W3CDTF">2019-07-13T21:14:38Z</dcterms:modified>
</cp:coreProperties>
</file>