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8" r:id="rId11"/>
    <p:sldId id="323" r:id="rId12"/>
    <p:sldId id="319" r:id="rId13"/>
    <p:sldId id="324" r:id="rId14"/>
    <p:sldId id="320" r:id="rId15"/>
    <p:sldId id="325" r:id="rId16"/>
    <p:sldId id="321" r:id="rId17"/>
    <p:sldId id="322" r:id="rId18"/>
    <p:sldId id="326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02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1664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89315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A Woman Washes Jesus’ Feet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30AB2-75EE-4EFC-9D61-68A55767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8" y="1934882"/>
            <a:ext cx="4308916" cy="343569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FFB100-619B-D84E-9439-705D4A03D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2575730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While he was at Bethany, in the house of Simon the </a:t>
            </a:r>
            <a:r>
              <a:rPr lang="en-US" sz="2800" u="sng" dirty="0">
                <a:latin typeface="Century Gothic" panose="020B0502020202020204" pitchFamily="34" charset="0"/>
              </a:rPr>
              <a:t>leper</a:t>
            </a:r>
            <a:r>
              <a:rPr lang="en-US" sz="2800" dirty="0">
                <a:latin typeface="Century Gothic" panose="020B0502020202020204" pitchFamily="34" charset="0"/>
              </a:rPr>
              <a:t>, as he sat at the table, a woman came having an alabaster jar of </a:t>
            </a:r>
            <a:r>
              <a:rPr lang="en-US" sz="2800" u="sng" dirty="0">
                <a:latin typeface="Century Gothic" panose="020B0502020202020204" pitchFamily="34" charset="0"/>
              </a:rPr>
              <a:t>ointment</a:t>
            </a:r>
            <a:r>
              <a:rPr lang="en-US" sz="2800" dirty="0">
                <a:latin typeface="Century Gothic" panose="020B0502020202020204" pitchFamily="34" charset="0"/>
              </a:rPr>
              <a:t> of pure nard—very costly. 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8CC36A-EE40-A84C-9C8A-0D34D14E6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0981" y="-177881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She broke the jar, and poured it over his head.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31D5E5-2753-1C43-B13C-9AB33B6B1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4393" y="-196354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1466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there were some who were </a:t>
            </a:r>
            <a:r>
              <a:rPr lang="en-US" sz="2800" u="sng" dirty="0">
                <a:latin typeface="Century Gothic" panose="020B0502020202020204" pitchFamily="34" charset="0"/>
              </a:rPr>
              <a:t>indignant</a:t>
            </a:r>
            <a:r>
              <a:rPr lang="en-US" sz="2800" dirty="0">
                <a:latin typeface="Century Gothic" panose="020B0502020202020204" pitchFamily="34" charset="0"/>
              </a:rPr>
              <a:t> among themselves, saying, “Why has this </a:t>
            </a:r>
            <a:r>
              <a:rPr lang="en-US" sz="2800" u="sng" dirty="0">
                <a:latin typeface="Century Gothic" panose="020B0502020202020204" pitchFamily="34" charset="0"/>
              </a:rPr>
              <a:t>ointment</a:t>
            </a:r>
            <a:r>
              <a:rPr lang="en-US" sz="2800" dirty="0">
                <a:latin typeface="Century Gothic" panose="020B0502020202020204" pitchFamily="34" charset="0"/>
              </a:rPr>
              <a:t> been wasted?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C73113-2679-1543-910E-2934D5644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98004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6"/>
            <a:ext cx="8304756" cy="23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this might have been sold for more than three hundred denarii, and given to the poor.”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3143FB-A2AE-BC47-8A0F-62E2C6937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9887" y="-290520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7999958" cy="28947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So they grumbled against her.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But Jesus said, “Leave her alone.  Why do you trouble her?  She has done a good work for me.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8D46A9-2D9E-804C-BD17-57AF80926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51966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7586" y="992285"/>
            <a:ext cx="8231249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For you always have the poor with you, and whenever you want to, you can do them good; but you will not have always have me.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6BDB6F-C33E-C24B-BCEC-F5A20C4E4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6810" y="-218502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DA43A-A875-4946-B00F-3CC9C13651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1073164"/>
            <a:ext cx="7906960" cy="24384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has done what she could. She has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anointed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 body beforehand for the burying.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E56BE9-0EE7-ED4D-B9F7-4AD19BB39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7034" y="-215466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7D208F-AB08-E840-BBCF-716D2C475D4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Most certainly I tell you, wherever this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Good News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may be preached throughout the whole world,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B8A807-EE60-654E-94EA-0B183C6C4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21247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813292-5B5E-3D42-A566-B3EDE7D0F77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that which this woman has done will also be spoken of for a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memorial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of her.”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FFB675-A7CF-AC47-9482-882E1DF0C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1970" y="-221247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9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717" y="-16487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leper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584" y="2593605"/>
            <a:ext cx="1528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(L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453247" y="2593605"/>
            <a:ext cx="231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89315" y="3351160"/>
            <a:ext cx="669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person with leprosy,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923FA-244C-4FB5-B16B-F0B769C05FD0}"/>
              </a:ext>
            </a:extLst>
          </p:cNvPr>
          <p:cNvSpPr txBox="1"/>
          <p:nvPr/>
        </p:nvSpPr>
        <p:spPr>
          <a:xfrm>
            <a:off x="892629" y="4108715"/>
            <a:ext cx="799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which is a terrible skin disease 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693EB9-33D0-FE4E-ACFC-5A5DE5204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143" y="-159797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686" y="1458326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anoint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005568" y="3589013"/>
            <a:ext cx="779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pour oil over someone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966812" y="2634078"/>
            <a:ext cx="104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3872857" y="2494533"/>
            <a:ext cx="2219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49D95-6396-4146-BD44-E1834A5985DD}"/>
              </a:ext>
            </a:extLst>
          </p:cNvPr>
          <p:cNvSpPr txBox="1"/>
          <p:nvPr/>
        </p:nvSpPr>
        <p:spPr>
          <a:xfrm flipH="1">
            <a:off x="1023257" y="4332299"/>
            <a:ext cx="76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for a godly job they will do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57C3B7-BC46-A24C-82E1-5894C673B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412" y="-17475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ointment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9871"/>
            <a:ext cx="535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852057" y="3716250"/>
            <a:ext cx="348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healing oil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2D4098-C15C-1F4E-8AD0-21559E2B3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1486" y="-1557798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memorial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457" y="4152845"/>
            <a:ext cx="622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person or event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0843" y="2506518"/>
            <a:ext cx="601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– 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000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1695635" y="3496605"/>
            <a:ext cx="60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way to remember a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CB595C-818B-5E43-BA63-DBA5B0FA3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7372" y="-171424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indignant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70" y="3811156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angry about something unfair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569030" y="2866407"/>
            <a:ext cx="452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 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4F9A9A-5484-DF45-993D-19B3D2B5A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5487" y="-2241670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Good News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721429" y="2734321"/>
            <a:ext cx="4789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N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894114" y="3676291"/>
            <a:ext cx="633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story of Jesus’ life and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3E08B-7886-4BD6-91FF-62908E951556}"/>
              </a:ext>
            </a:extLst>
          </p:cNvPr>
          <p:cNvSpPr txBox="1"/>
          <p:nvPr/>
        </p:nvSpPr>
        <p:spPr>
          <a:xfrm>
            <a:off x="2416628" y="4502070"/>
            <a:ext cx="5812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death to save us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7AF3CF-6497-3C42-BBAD-7AA6218C1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9555" y="-222314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14:3-9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A Woman Washes Jesus’ Feet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3B38BA-4147-B44E-971A-F8C3B7EDC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6370" y="-1675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80173</TotalTime>
  <Words>319</Words>
  <Application>Microsoft Macintosh PowerPoint</Application>
  <PresentationFormat>On-screen Show (16:10)</PresentationFormat>
  <Paragraphs>42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371</cp:revision>
  <dcterms:created xsi:type="dcterms:W3CDTF">2017-01-10T01:35:56Z</dcterms:created>
  <dcterms:modified xsi:type="dcterms:W3CDTF">2018-03-27T00:17:03Z</dcterms:modified>
</cp:coreProperties>
</file>