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pn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8" r:id="rId8"/>
    <p:sldId id="262" r:id="rId9"/>
    <p:sldId id="263" r:id="rId10"/>
    <p:sldId id="269" r:id="rId11"/>
    <p:sldId id="265" r:id="rId12"/>
    <p:sldId id="266" r:id="rId13"/>
    <p:sldId id="267" r:id="rId14"/>
    <p:sldId id="264" r:id="rId15"/>
    <p:sldId id="270" r:id="rId16"/>
    <p:sldId id="271" r:id="rId17"/>
    <p:sldId id="272" r:id="rId18"/>
    <p:sldId id="404" r:id="rId19"/>
    <p:sldId id="405" r:id="rId20"/>
    <p:sldId id="406" r:id="rId21"/>
    <p:sldId id="407" r:id="rId22"/>
    <p:sldId id="408" r:id="rId23"/>
    <p:sldId id="409" r:id="rId24"/>
    <p:sldId id="410" r:id="rId25"/>
    <p:sldId id="420" r:id="rId26"/>
    <p:sldId id="412" r:id="rId27"/>
    <p:sldId id="413" r:id="rId28"/>
    <p:sldId id="414" r:id="rId29"/>
    <p:sldId id="415" r:id="rId30"/>
    <p:sldId id="416" r:id="rId31"/>
    <p:sldId id="417" r:id="rId32"/>
    <p:sldId id="418" r:id="rId33"/>
    <p:sldId id="419" r:id="rId34"/>
    <p:sldId id="322" r:id="rId35"/>
    <p:sldId id="403" r:id="rId36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1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932ED-A803-408D-9B59-0CC566046F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4476DB-BC77-42E5-98E8-A31D6AAAB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B57AB-E32C-4490-A666-A959B9FE9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AA3BB-BA97-40E5-B325-5B6820623F1C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68AB4-BC0F-4E8C-8D7D-59D0D3FF0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5ECD2-5D45-4A80-BEC2-E449A5846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7E76-2000-4580-97EB-FF1A98658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47886"/>
      </p:ext>
    </p:extLst>
  </p:cSld>
  <p:clrMapOvr>
    <a:masterClrMapping/>
  </p:clrMapOvr>
  <p:transition advClick="0" advTm="8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254F0-678C-4EB7-8C0B-2D4D70513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1125F4-693C-4550-90C7-2BE97ADFDF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84BFC-4F7D-4128-8724-62B636733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AA3BB-BA97-40E5-B325-5B6820623F1C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3F8EE-5B97-41F8-9194-2FBF3E88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B4C5D-4E4D-43AC-8FED-9295AD88F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7E76-2000-4580-97EB-FF1A98658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63656"/>
      </p:ext>
    </p:extLst>
  </p:cSld>
  <p:clrMapOvr>
    <a:masterClrMapping/>
  </p:clrMapOvr>
  <p:transition advClick="0" advTm="8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C01DAD-F040-4F1D-A811-AF2C14E0A3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85E858-E2E2-4FA4-BF74-6736ABFC10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EEFD4-AE68-461A-AABF-F6E459945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AA3BB-BA97-40E5-B325-5B6820623F1C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E9424-19E7-4FC4-AC85-0EB3974F1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1EFBA-B3B2-4B20-BADF-677390CD0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7E76-2000-4580-97EB-FF1A98658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15031"/>
      </p:ext>
    </p:extLst>
  </p:cSld>
  <p:clrMapOvr>
    <a:masterClrMapping/>
  </p:clrMapOvr>
  <p:transition advClick="0" advTm="8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5CF24-25DC-4CCA-A8C9-887C33322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7D5C6-0EF5-4044-8D52-D7D48F54D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EC44E-8E5C-4C7B-977F-4753FB25A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AA3BB-BA97-40E5-B325-5B6820623F1C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93D98-DBA1-4039-9889-0D31B5E75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C7D0B-5B3E-4505-BBD1-11FF43EDA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7E76-2000-4580-97EB-FF1A98658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6078"/>
      </p:ext>
    </p:extLst>
  </p:cSld>
  <p:clrMapOvr>
    <a:masterClrMapping/>
  </p:clrMapOvr>
  <p:transition advClick="0" advTm="8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D3100-EF94-49E2-BF01-D96CCB015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9F8F52-96F7-4198-9CB3-600F9F9E4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00F36-493E-45FF-8EB4-D9014CAED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AA3BB-BA97-40E5-B325-5B6820623F1C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B5CE5-FCCE-45B9-8590-950B2C72D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C4D3F-9078-4A77-B84C-B698CD0B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7E76-2000-4580-97EB-FF1A98658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94561"/>
      </p:ext>
    </p:extLst>
  </p:cSld>
  <p:clrMapOvr>
    <a:masterClrMapping/>
  </p:clrMapOvr>
  <p:transition advClick="0" advTm="8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8FEE1-CC98-4355-8400-797100D74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73409-65E3-4870-B2CB-817E5B5C29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ECF3D-EB94-496A-AE0F-8BE838DB99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254F2C-0A0F-4CD1-B555-578CCC9D7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AA3BB-BA97-40E5-B325-5B6820623F1C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E798D1-FE2C-4681-9381-4C4C38D1B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674CF9-0F31-41D3-A9FC-8EE322FF7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7E76-2000-4580-97EB-FF1A98658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90612"/>
      </p:ext>
    </p:extLst>
  </p:cSld>
  <p:clrMapOvr>
    <a:masterClrMapping/>
  </p:clrMapOvr>
  <p:transition advClick="0" advTm="8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64090-0D24-4B12-AAAC-FECD1F9EF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3C47D7-1D86-4DA1-9C21-A63A5629E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991D37-9BFA-4072-8421-9BCFD5B92F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F6CCF7-918C-4C31-95DE-44E185C228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B3AC3D-834B-4EDD-9932-5B261E97E2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533C32-3F93-427E-A865-AAE5C395D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AA3BB-BA97-40E5-B325-5B6820623F1C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584BD7-E850-4238-AE66-F39C3D2EB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DCF09D-994C-4E0A-A395-244265285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7E76-2000-4580-97EB-FF1A98658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0334"/>
      </p:ext>
    </p:extLst>
  </p:cSld>
  <p:clrMapOvr>
    <a:masterClrMapping/>
  </p:clrMapOvr>
  <p:transition advClick="0" advTm="8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E3788-E56C-4009-99FF-507B681B6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5C3C26-899A-4E4F-9802-47C4BBEF8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AA3BB-BA97-40E5-B325-5B6820623F1C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328477-A683-4464-B0E1-B11CBFE24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F57416-605C-49AC-921E-B339B3E25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7E76-2000-4580-97EB-FF1A98658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12775"/>
      </p:ext>
    </p:extLst>
  </p:cSld>
  <p:clrMapOvr>
    <a:masterClrMapping/>
  </p:clrMapOvr>
  <p:transition advClick="0" advTm="8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5DBCCE-44EF-486D-88C4-D565D4F47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AA3BB-BA97-40E5-B325-5B6820623F1C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323564-7110-4DA8-8FBA-C00A5F25C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8331D2-A262-4F9B-8940-7A3A34C2D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7E76-2000-4580-97EB-FF1A98658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63080"/>
      </p:ext>
    </p:extLst>
  </p:cSld>
  <p:clrMapOvr>
    <a:masterClrMapping/>
  </p:clrMapOvr>
  <p:transition advClick="0" advTm="8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3A1E-AB83-4569-B3C2-FAA0923B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12702-F526-42C2-9F6A-AFB2E6DE9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96011C-3EFB-4A33-B0F0-0127F1240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63BF68-979D-4628-A07E-B184E066B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AA3BB-BA97-40E5-B325-5B6820623F1C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CB52BB-8C86-425B-BEA0-DC5735EAE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BAB003-ED09-4984-AAD5-F6B7B43A3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7E76-2000-4580-97EB-FF1A98658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4728"/>
      </p:ext>
    </p:extLst>
  </p:cSld>
  <p:clrMapOvr>
    <a:masterClrMapping/>
  </p:clrMapOvr>
  <p:transition advClick="0" advTm="8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1ABF1-3CAC-48D9-8431-AF9040EA3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28963B-E18B-435B-A5D7-AF5F7C55E4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B456BC-698A-445D-87EE-C9A33E29EB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8D6D2B-00BD-4A6A-8551-217899FD6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AA3BB-BA97-40E5-B325-5B6820623F1C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41BE05-1301-4149-A1B8-10F50C6BE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29BB0B-BD3D-4ADD-A066-1FD2A6F62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7E76-2000-4580-97EB-FF1A98658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82581"/>
      </p:ext>
    </p:extLst>
  </p:cSld>
  <p:clrMapOvr>
    <a:masterClrMapping/>
  </p:clrMapOvr>
  <p:transition advClick="0" advTm="8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1AB6A6-3112-4D07-A857-75ADD5A7E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6D6475-B8E4-49A7-AB1C-857BF7EDC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B35B9-17BF-4E43-8028-1D4221B92E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AA3BB-BA97-40E5-B325-5B6820623F1C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4CD2F-4A30-4552-BC91-E3BA4BE168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87087-473F-45B9-B592-EE5CD7EF0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17E76-2000-4580-97EB-FF1A98658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4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8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0B4BB0B-F388-4E4A-9221-8B8B012B3D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5100" y="0"/>
            <a:ext cx="8443243" cy="669518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0A4283-53A4-465B-976E-414C483B7BE2}"/>
              </a:ext>
            </a:extLst>
          </p:cNvPr>
          <p:cNvSpPr txBox="1"/>
          <p:nvPr/>
        </p:nvSpPr>
        <p:spPr>
          <a:xfrm>
            <a:off x="5984905" y="4101982"/>
            <a:ext cx="5580404" cy="2306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0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1.3 Song: </a:t>
            </a: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7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Big Fib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1.3_SONG_BigFib_090420 (2) (3)">
            <a:hlinkClick r:id="" action="ppaction://media"/>
            <a:extLst>
              <a:ext uri="{FF2B5EF4-FFF2-40B4-BE49-F238E27FC236}">
                <a16:creationId xmlns:a16="http://schemas.microsoft.com/office/drawing/2014/main" id="{3E541292-3275-423D-AE83-11FD5647D3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20142" y="-1081995"/>
            <a:ext cx="609600" cy="6096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B7A621D-DD7E-41E8-8997-BA8E2DEEBFD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29018" y="-10819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01077"/>
      </p:ext>
    </p:extLst>
  </p:cSld>
  <p:clrMapOvr>
    <a:masterClrMapping/>
  </p:clrMapOvr>
  <p:transition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7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5EEFD5-4729-4DF6-A16B-D9B6B82D5D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26" y="607674"/>
            <a:ext cx="6953140" cy="63398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3C541A-F6A5-48F7-A8B9-C3BE8EA6F64F}"/>
              </a:ext>
            </a:extLst>
          </p:cNvPr>
          <p:cNvSpPr txBox="1"/>
          <p:nvPr/>
        </p:nvSpPr>
        <p:spPr>
          <a:xfrm>
            <a:off x="5922335" y="607674"/>
            <a:ext cx="5135665" cy="3726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5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Adam said, “Yes, </a:t>
            </a:r>
            <a:r>
              <a:rPr lang="en-US" sz="5400" b="1" dirty="0">
                <a:effectLst/>
                <a:latin typeface="Microsoft Tai Le" panose="020B0502040204020203" pitchFamily="34" charset="0"/>
                <a:ea typeface="Calibri" panose="020F0502020204030204" pitchFamily="34" charset="0"/>
                <a:cs typeface="Microsoft Tai Le" panose="020B0502040204020203" pitchFamily="34" charset="0"/>
              </a:rPr>
              <a:t>I</a:t>
            </a:r>
            <a:r>
              <a:rPr lang="en-US" sz="5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did. </a:t>
            </a:r>
          </a:p>
          <a:p>
            <a:pPr algn="r">
              <a:lnSpc>
                <a:spcPct val="150000"/>
              </a:lnSpc>
            </a:pPr>
            <a:r>
              <a:rPr lang="en-US" sz="5400" b="1" dirty="0">
                <a:effectLst/>
                <a:latin typeface="Microsoft Tai Le" panose="020B0502040204020203" pitchFamily="34" charset="0"/>
                <a:ea typeface="Calibri" panose="020F0502020204030204" pitchFamily="34" charset="0"/>
                <a:cs typeface="Microsoft Tai Le" panose="020B0502040204020203" pitchFamily="34" charset="0"/>
              </a:rPr>
              <a:t>I</a:t>
            </a:r>
            <a:r>
              <a:rPr lang="en-US" sz="5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did the sin.”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649265972"/>
      </p:ext>
    </p:extLst>
  </p:cSld>
  <p:clrMapOvr>
    <a:masterClrMapping/>
  </p:clrMapOvr>
  <p:transition advClick="0" advTm="4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map&#10;&#10;Description automatically generated">
            <a:extLst>
              <a:ext uri="{FF2B5EF4-FFF2-40B4-BE49-F238E27FC236}">
                <a16:creationId xmlns:a16="http://schemas.microsoft.com/office/drawing/2014/main" id="{62118846-D01E-4C4D-B975-D99EEF476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7" y="42532"/>
            <a:ext cx="12406715" cy="69749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30F57D-4907-49FB-93D5-FACD74083D7B}"/>
              </a:ext>
            </a:extLst>
          </p:cNvPr>
          <p:cNvSpPr txBox="1"/>
          <p:nvPr/>
        </p:nvSpPr>
        <p:spPr>
          <a:xfrm>
            <a:off x="1109264" y="694254"/>
            <a:ext cx="4334606" cy="3726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5400" b="1" dirty="0">
                <a:effectLst/>
                <a:latin typeface="Microsoft Tai Le" panose="020B0502040204020203" pitchFamily="34" charset="0"/>
                <a:ea typeface="Calibri" panose="020F0502020204030204" pitchFamily="34" charset="0"/>
                <a:cs typeface="Microsoft Tai Le" panose="020B0502040204020203" pitchFamily="34" charset="0"/>
              </a:rPr>
              <a:t>I</a:t>
            </a:r>
            <a:r>
              <a:rPr lang="en-US" sz="5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did the big sin and then </a:t>
            </a:r>
            <a:r>
              <a:rPr lang="en-US" sz="5400" b="1" dirty="0">
                <a:effectLst/>
                <a:latin typeface="Microsoft Tai Le" panose="020B0502040204020203" pitchFamily="34" charset="0"/>
                <a:ea typeface="Calibri" panose="020F0502020204030204" pitchFamily="34" charset="0"/>
                <a:cs typeface="Microsoft Tai Le" panose="020B0502040204020203" pitchFamily="34" charset="0"/>
              </a:rPr>
              <a:t>I</a:t>
            </a:r>
            <a:r>
              <a:rPr lang="en-US" sz="5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hid.”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4126855880"/>
      </p:ext>
    </p:extLst>
  </p:cSld>
  <p:clrMapOvr>
    <a:masterClrMapping/>
  </p:clrMapOvr>
  <p:transition advClick="0" advTm="325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30A5FD-16C6-4629-8C8A-63666EF416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53930" cy="66640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06B111-5BDB-4865-B9C9-F3EA7EF65252}"/>
              </a:ext>
            </a:extLst>
          </p:cNvPr>
          <p:cNvSpPr txBox="1"/>
          <p:nvPr/>
        </p:nvSpPr>
        <p:spPr>
          <a:xfrm>
            <a:off x="680484" y="629511"/>
            <a:ext cx="454010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 said, “Yes, </a:t>
            </a:r>
            <a:r>
              <a:rPr lang="en-US" sz="5400" b="1" dirty="0">
                <a:effectLst/>
                <a:latin typeface="Microsoft Tai Le" panose="020B0502040204020203" pitchFamily="34" charset="0"/>
                <a:ea typeface="Calibri" panose="020F0502020204030204" pitchFamily="34" charset="0"/>
                <a:cs typeface="Microsoft Tai Le" panose="020B0502040204020203" pitchFamily="34" charset="0"/>
              </a:rPr>
              <a:t>I</a:t>
            </a:r>
            <a:r>
              <a:rPr lang="en-US" sz="5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did. </a:t>
            </a:r>
          </a:p>
          <a:p>
            <a:r>
              <a:rPr lang="en-US" sz="5400" b="1" dirty="0">
                <a:effectLst/>
                <a:latin typeface="Microsoft Tai Le" panose="020B0502040204020203" pitchFamily="34" charset="0"/>
                <a:ea typeface="Calibri" panose="020F0502020204030204" pitchFamily="34" charset="0"/>
                <a:cs typeface="Microsoft Tai Le" panose="020B0502040204020203" pitchFamily="34" charset="0"/>
              </a:rPr>
              <a:t>I</a:t>
            </a:r>
            <a:r>
              <a:rPr lang="en-US" sz="5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did the sin.”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212716379"/>
      </p:ext>
    </p:extLst>
  </p:cSld>
  <p:clrMapOvr>
    <a:masterClrMapping/>
  </p:clrMapOvr>
  <p:transition advClick="0" advTm="325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B3A6806A-BAB7-47D5-B6E0-407EAF8E8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4"/>
            <a:ext cx="12192000" cy="68542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FAE484-5052-48B3-82B7-67710E72FA7D}"/>
              </a:ext>
            </a:extLst>
          </p:cNvPr>
          <p:cNvSpPr txBox="1"/>
          <p:nvPr/>
        </p:nvSpPr>
        <p:spPr>
          <a:xfrm>
            <a:off x="1233377" y="928170"/>
            <a:ext cx="4209577" cy="3726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5400" b="1" dirty="0">
                <a:effectLst/>
                <a:latin typeface="Microsoft Tai Le" panose="020B0502040204020203" pitchFamily="34" charset="0"/>
                <a:ea typeface="Calibri" panose="020F0502020204030204" pitchFamily="34" charset="0"/>
                <a:cs typeface="Microsoft Tai Le" panose="020B0502040204020203" pitchFamily="34" charset="0"/>
              </a:rPr>
              <a:t>I</a:t>
            </a:r>
            <a:r>
              <a:rPr lang="en-US" sz="5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did the big sin and then </a:t>
            </a:r>
            <a:r>
              <a:rPr lang="en-US" sz="5400" b="1" dirty="0">
                <a:effectLst/>
                <a:latin typeface="Microsoft Tai Le" panose="020B0502040204020203" pitchFamily="34" charset="0"/>
                <a:ea typeface="Calibri" panose="020F0502020204030204" pitchFamily="34" charset="0"/>
                <a:cs typeface="Microsoft Tai Le" panose="020B0502040204020203" pitchFamily="34" charset="0"/>
              </a:rPr>
              <a:t>I</a:t>
            </a:r>
            <a:r>
              <a:rPr lang="en-US" sz="5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hid.”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436764671"/>
      </p:ext>
    </p:extLst>
  </p:cSld>
  <p:clrMapOvr>
    <a:masterClrMapping/>
  </p:clrMapOvr>
  <p:transition advClick="0" advTm="3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4C57C4-22A8-4720-8C36-7C7BE7DDF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09" y="21135"/>
            <a:ext cx="11938958" cy="6716317"/>
          </a:xfrm>
          <a:prstGeom prst="rect">
            <a:avLst/>
          </a:prstGeom>
        </p:spPr>
      </p:pic>
      <p:sp>
        <p:nvSpPr>
          <p:cNvPr id="6" name="Text Box 1376">
            <a:extLst>
              <a:ext uri="{FF2B5EF4-FFF2-40B4-BE49-F238E27FC236}">
                <a16:creationId xmlns:a16="http://schemas.microsoft.com/office/drawing/2014/main" id="{1D212C80-C66C-426B-9A77-38052B4F4F4E}"/>
              </a:ext>
            </a:extLst>
          </p:cNvPr>
          <p:cNvSpPr txBox="1"/>
          <p:nvPr/>
        </p:nvSpPr>
        <p:spPr>
          <a:xfrm>
            <a:off x="3354249" y="190139"/>
            <a:ext cx="5329678" cy="201467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4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was mad and sad. </a:t>
            </a:r>
            <a:endParaRPr lang="en-US" sz="2400" dirty="0">
              <a:effectLst>
                <a:glow rad="127000">
                  <a:srgbClr val="F5F8F8"/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358512"/>
      </p:ext>
    </p:extLst>
  </p:cSld>
  <p:clrMapOvr>
    <a:masterClrMapping/>
  </p:clrMapOvr>
  <p:transition advClick="0" advTm="4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EFD7C6-6F0F-4C72-8371-B5D32311D1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61"/>
          <a:stretch/>
        </p:blipFill>
        <p:spPr bwMode="auto">
          <a:xfrm>
            <a:off x="5636951" y="81633"/>
            <a:ext cx="6477711" cy="6776367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0A8686-F53E-4B30-87BD-1F4F8FBEA3A2}"/>
              </a:ext>
            </a:extLst>
          </p:cNvPr>
          <p:cNvSpPr txBox="1"/>
          <p:nvPr/>
        </p:nvSpPr>
        <p:spPr>
          <a:xfrm>
            <a:off x="350876" y="829194"/>
            <a:ext cx="5124892" cy="3696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Adam and Eve were bad and had to go. 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50927522"/>
      </p:ext>
    </p:extLst>
  </p:cSld>
  <p:clrMapOvr>
    <a:masterClrMapping/>
  </p:clrMapOvr>
  <p:transition advClick="0" advTm="55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921012-2AC2-44E0-8E2D-A3380AAE6C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6" t="23158" r="54077"/>
          <a:stretch/>
        </p:blipFill>
        <p:spPr bwMode="auto">
          <a:xfrm>
            <a:off x="1169581" y="752149"/>
            <a:ext cx="3221665" cy="51684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6" name="Text Box 1376">
            <a:extLst>
              <a:ext uri="{FF2B5EF4-FFF2-40B4-BE49-F238E27FC236}">
                <a16:creationId xmlns:a16="http://schemas.microsoft.com/office/drawing/2014/main" id="{DC2E0976-3E4F-406E-83FB-1D3E3AB2C109}"/>
              </a:ext>
            </a:extLst>
          </p:cNvPr>
          <p:cNvSpPr txBox="1"/>
          <p:nvPr/>
        </p:nvSpPr>
        <p:spPr>
          <a:xfrm>
            <a:off x="4391246" y="1321716"/>
            <a:ext cx="6921796" cy="201467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4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first, God made a skin to get in.</a:t>
            </a:r>
            <a:endParaRPr lang="en-US" sz="2400" dirty="0">
              <a:effectLst>
                <a:glow rad="127000">
                  <a:srgbClr val="F5F8F8"/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264437"/>
      </p:ext>
    </p:extLst>
  </p:cSld>
  <p:clrMapOvr>
    <a:masterClrMapping/>
  </p:clrMapOvr>
  <p:transition advClick="0" advTm="65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921012-2AC2-44E0-8E2D-A3380AAE6C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41" y="69150"/>
            <a:ext cx="11964112" cy="672610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6" name="Text Box 1376">
            <a:extLst>
              <a:ext uri="{FF2B5EF4-FFF2-40B4-BE49-F238E27FC236}">
                <a16:creationId xmlns:a16="http://schemas.microsoft.com/office/drawing/2014/main" id="{DC2E0976-3E4F-406E-83FB-1D3E3AB2C109}"/>
              </a:ext>
            </a:extLst>
          </p:cNvPr>
          <p:cNvSpPr txBox="1"/>
          <p:nvPr/>
        </p:nvSpPr>
        <p:spPr>
          <a:xfrm>
            <a:off x="4080641" y="3448228"/>
            <a:ext cx="5329678" cy="201467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4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so, they left their garden home.</a:t>
            </a:r>
            <a:endParaRPr lang="en-US" sz="2400" dirty="0">
              <a:effectLst>
                <a:glow rad="127000">
                  <a:srgbClr val="F5F8F8"/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620367"/>
      </p:ext>
    </p:extLst>
  </p:cSld>
  <p:clrMapOvr>
    <a:masterClrMapping/>
  </p:clrMapOvr>
  <p:transition advClick="0" advTm="925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9A4189-1358-43F2-9D56-CAF3581895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94"/>
          <a:stretch/>
        </p:blipFill>
        <p:spPr bwMode="auto">
          <a:xfrm>
            <a:off x="102551" y="65920"/>
            <a:ext cx="8566390" cy="668921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4C7244-A34C-485D-9977-001E6A72D8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765" y="75847"/>
            <a:ext cx="3629657" cy="334585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15B20A-847C-4A36-9BE0-EAFD0BA8BD8E}"/>
              </a:ext>
            </a:extLst>
          </p:cNvPr>
          <p:cNvSpPr txBox="1"/>
          <p:nvPr/>
        </p:nvSpPr>
        <p:spPr>
          <a:xfrm>
            <a:off x="9184422" y="521293"/>
            <a:ext cx="2905027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sneaky snake said a big, bad, fib. 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769667590"/>
      </p:ext>
    </p:extLst>
  </p:cSld>
  <p:clrMapOvr>
    <a:masterClrMapping/>
  </p:clrMapOvr>
  <p:transition advClick="0" advTm="375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9A4189-1358-43F2-9D56-CAF3581895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94"/>
          <a:stretch/>
        </p:blipFill>
        <p:spPr bwMode="auto">
          <a:xfrm>
            <a:off x="102551" y="84393"/>
            <a:ext cx="8566390" cy="668921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4C7244-A34C-485D-9977-001E6A72D8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765" y="75847"/>
            <a:ext cx="3629657" cy="334585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15B20A-847C-4A36-9BE0-EAFD0BA8BD8E}"/>
              </a:ext>
            </a:extLst>
          </p:cNvPr>
          <p:cNvSpPr txBox="1"/>
          <p:nvPr/>
        </p:nvSpPr>
        <p:spPr>
          <a:xfrm>
            <a:off x="9252790" y="508316"/>
            <a:ext cx="2514771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“Hiss, hiss, hiss,” he said a fib.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267036476"/>
      </p:ext>
    </p:extLst>
  </p:cSld>
  <p:clrMapOvr>
    <a:masterClrMapping/>
  </p:clrMapOvr>
  <p:transition advClick="0" advTm="325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9A4189-1358-43F2-9D56-CAF3581895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94"/>
          <a:stretch/>
        </p:blipFill>
        <p:spPr bwMode="auto">
          <a:xfrm>
            <a:off x="102551" y="65920"/>
            <a:ext cx="8566390" cy="668921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4C7244-A34C-485D-9977-001E6A72D8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765" y="75847"/>
            <a:ext cx="3629657" cy="334585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15B20A-847C-4A36-9BE0-EAFD0BA8BD8E}"/>
              </a:ext>
            </a:extLst>
          </p:cNvPr>
          <p:cNvSpPr txBox="1"/>
          <p:nvPr/>
        </p:nvSpPr>
        <p:spPr>
          <a:xfrm>
            <a:off x="9184422" y="521293"/>
            <a:ext cx="2905027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sneaky snake said a big, bad, fib. 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4091822907"/>
      </p:ext>
    </p:extLst>
  </p:cSld>
  <p:clrMapOvr>
    <a:masterClrMapping/>
  </p:clrMapOvr>
  <p:transition advClick="0" advTm="400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15726B4-A94B-4DB1-8B24-4569B80A82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361" y="744972"/>
            <a:ext cx="5996695" cy="474570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EE5D71C-30D9-4EDD-B901-633B947E9517}"/>
              </a:ext>
            </a:extLst>
          </p:cNvPr>
          <p:cNvSpPr txBox="1"/>
          <p:nvPr/>
        </p:nvSpPr>
        <p:spPr>
          <a:xfrm>
            <a:off x="509094" y="744972"/>
            <a:ext cx="10707882" cy="2449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“You will not die,”</a:t>
            </a:r>
          </a:p>
          <a:p>
            <a:pPr>
              <a:lnSpc>
                <a:spcPct val="150000"/>
              </a:lnSpc>
            </a:pPr>
            <a:r>
              <a:rPr lang="en-US" sz="5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came the lie. 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4025897414"/>
      </p:ext>
    </p:extLst>
  </p:cSld>
  <p:clrMapOvr>
    <a:masterClrMapping/>
  </p:clrMapOvr>
  <p:transition advClick="0" advTm="325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15726B4-A94B-4DB1-8B24-4569B80A82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4521" y="437921"/>
            <a:ext cx="5465134" cy="474570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EE5D71C-30D9-4EDD-B901-633B947E9517}"/>
              </a:ext>
            </a:extLst>
          </p:cNvPr>
          <p:cNvSpPr txBox="1"/>
          <p:nvPr/>
        </p:nvSpPr>
        <p:spPr>
          <a:xfrm>
            <a:off x="377829" y="5287975"/>
            <a:ext cx="114987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“If you bit it, you will be like God.”</a:t>
            </a:r>
            <a:endParaRPr lang="en-US" sz="5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8B0FC5-637E-4B1F-9A7B-A48B7B9966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" r="1200" b="8311"/>
          <a:stretch/>
        </p:blipFill>
        <p:spPr bwMode="auto">
          <a:xfrm flipH="1">
            <a:off x="6830530" y="287770"/>
            <a:ext cx="4695162" cy="48958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32056563"/>
      </p:ext>
    </p:extLst>
  </p:cSld>
  <p:clrMapOvr>
    <a:masterClrMapping/>
  </p:clrMapOvr>
  <p:transition advClick="0" advTm="7000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4D93CB-B4E4-471C-AAA1-FCF580977B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6" y="470653"/>
            <a:ext cx="7550150" cy="627038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4FAEB0-CD0E-4745-9F2E-EE3A998B3D75}"/>
              </a:ext>
            </a:extLst>
          </p:cNvPr>
          <p:cNvSpPr txBox="1"/>
          <p:nvPr/>
        </p:nvSpPr>
        <p:spPr>
          <a:xfrm>
            <a:off x="6177516" y="587611"/>
            <a:ext cx="5560827" cy="2449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so… Adam did bad.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4289168136"/>
      </p:ext>
    </p:extLst>
  </p:cSld>
  <p:clrMapOvr>
    <a:masterClrMapping/>
  </p:clrMapOvr>
  <p:transition advClick="0" advTm="3500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9E6DE6F-C199-436F-B582-218FD91626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856" y="403521"/>
            <a:ext cx="11610109" cy="65267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4FAEB0-CD0E-4745-9F2E-EE3A998B3D75}"/>
              </a:ext>
            </a:extLst>
          </p:cNvPr>
          <p:cNvSpPr txBox="1"/>
          <p:nvPr/>
        </p:nvSpPr>
        <p:spPr>
          <a:xfrm>
            <a:off x="5825858" y="794488"/>
            <a:ext cx="5635395" cy="2449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5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so… </a:t>
            </a:r>
          </a:p>
          <a:p>
            <a:pPr algn="r">
              <a:lnSpc>
                <a:spcPct val="150000"/>
              </a:lnSpc>
            </a:pPr>
            <a:r>
              <a:rPr lang="en-US" sz="5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 did bad.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711141043"/>
      </p:ext>
    </p:extLst>
  </p:cSld>
  <p:clrMapOvr>
    <a:masterClrMapping/>
  </p:clrMapOvr>
  <p:transition advClick="0" advTm="3500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FD9E94-449C-44AD-891C-B0360E41E4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6"/>
          <a:stretch/>
        </p:blipFill>
        <p:spPr bwMode="auto">
          <a:xfrm>
            <a:off x="4546480" y="395827"/>
            <a:ext cx="7747968" cy="64621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AB466B-F8DB-411B-8D69-DA8A4E111801}"/>
              </a:ext>
            </a:extLst>
          </p:cNvPr>
          <p:cNvSpPr txBox="1"/>
          <p:nvPr/>
        </p:nvSpPr>
        <p:spPr>
          <a:xfrm>
            <a:off x="592508" y="852794"/>
            <a:ext cx="5127808" cy="3696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Adam and Eve bit and had an apple.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904327609"/>
      </p:ext>
    </p:extLst>
  </p:cSld>
  <p:clrMapOvr>
    <a:masterClrMapping/>
  </p:clrMapOvr>
  <p:transition advClick="0" advTm="7500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83C541A-F6A5-48F7-A8B9-C3BE8EA6F64F}"/>
              </a:ext>
            </a:extLst>
          </p:cNvPr>
          <p:cNvSpPr txBox="1"/>
          <p:nvPr/>
        </p:nvSpPr>
        <p:spPr>
          <a:xfrm>
            <a:off x="6096000" y="692734"/>
            <a:ext cx="4255808" cy="3696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5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said, “Did you eat it?” </a:t>
            </a:r>
            <a:endParaRPr lang="en-US" sz="5400" b="1" dirty="0"/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325DB231-388F-43F3-8C33-37A076A39279}"/>
              </a:ext>
            </a:extLst>
          </p:cNvPr>
          <p:cNvSpPr/>
          <p:nvPr/>
        </p:nvSpPr>
        <p:spPr>
          <a:xfrm>
            <a:off x="1538871" y="1930529"/>
            <a:ext cx="5550204" cy="4103313"/>
          </a:xfrm>
          <a:prstGeom prst="cloudCallout">
            <a:avLst>
              <a:gd name="adj1" fmla="val 26597"/>
              <a:gd name="adj2" fmla="val -79478"/>
            </a:avLst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7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7200" dirty="0">
              <a:ln>
                <a:noFill/>
              </a:ln>
              <a:solidFill>
                <a:srgbClr val="00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7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noFill/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31">
            <a:extLst>
              <a:ext uri="{FF2B5EF4-FFF2-40B4-BE49-F238E27FC236}">
                <a16:creationId xmlns:a16="http://schemas.microsoft.com/office/drawing/2014/main" id="{00AF5BBE-36F5-4E72-8A30-9DF452170A8B}"/>
              </a:ext>
            </a:extLst>
          </p:cNvPr>
          <p:cNvSpPr txBox="1"/>
          <p:nvPr/>
        </p:nvSpPr>
        <p:spPr>
          <a:xfrm>
            <a:off x="5704471" y="3023957"/>
            <a:ext cx="655320" cy="1282065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7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14EADA-1576-44E1-AA1B-C10E0FBF4F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836" y="3338612"/>
            <a:ext cx="654685" cy="1287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F8831A-1C1C-4F2B-9DBE-20CB15009B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133" y="1980448"/>
            <a:ext cx="1456055" cy="2593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1877263"/>
      </p:ext>
    </p:extLst>
  </p:cSld>
  <p:clrMapOvr>
    <a:masterClrMapping/>
  </p:clrMapOvr>
  <p:transition advClick="0" advTm="7500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5EEFD5-4729-4DF6-A16B-D9B6B82D5D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50196" y="518104"/>
            <a:ext cx="6432836" cy="63398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3C541A-F6A5-48F7-A8B9-C3BE8EA6F64F}"/>
              </a:ext>
            </a:extLst>
          </p:cNvPr>
          <p:cNvSpPr txBox="1"/>
          <p:nvPr/>
        </p:nvSpPr>
        <p:spPr>
          <a:xfrm>
            <a:off x="85059" y="1468911"/>
            <a:ext cx="6974959" cy="2480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5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Adam said, “Yes, </a:t>
            </a:r>
          </a:p>
          <a:p>
            <a:pPr algn="r">
              <a:lnSpc>
                <a:spcPct val="150000"/>
              </a:lnSpc>
            </a:pPr>
            <a:r>
              <a:rPr lang="en-US" sz="5400" b="1" dirty="0">
                <a:effectLst/>
                <a:latin typeface="Microsoft Tai Le" panose="020B0502040204020203" pitchFamily="34" charset="0"/>
                <a:ea typeface="Calibri" panose="020F0502020204030204" pitchFamily="34" charset="0"/>
                <a:cs typeface="Microsoft Tai Le" panose="020B0502040204020203" pitchFamily="34" charset="0"/>
              </a:rPr>
              <a:t>I</a:t>
            </a:r>
            <a:r>
              <a:rPr lang="en-US" sz="5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did. </a:t>
            </a:r>
            <a:r>
              <a:rPr lang="en-US" sz="5400" b="1" dirty="0">
                <a:effectLst/>
                <a:latin typeface="Microsoft Tai Le" panose="020B0502040204020203" pitchFamily="34" charset="0"/>
                <a:ea typeface="Calibri" panose="020F0502020204030204" pitchFamily="34" charset="0"/>
                <a:cs typeface="Microsoft Tai Le" panose="020B0502040204020203" pitchFamily="34" charset="0"/>
              </a:rPr>
              <a:t>I</a:t>
            </a:r>
            <a:r>
              <a:rPr lang="en-US" sz="5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did the sin.”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008636597"/>
      </p:ext>
    </p:extLst>
  </p:cSld>
  <p:clrMapOvr>
    <a:masterClrMapping/>
  </p:clrMapOvr>
  <p:transition advClick="0" advTm="4000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map&#10;&#10;Description automatically generated">
            <a:extLst>
              <a:ext uri="{FF2B5EF4-FFF2-40B4-BE49-F238E27FC236}">
                <a16:creationId xmlns:a16="http://schemas.microsoft.com/office/drawing/2014/main" id="{B2D11BA0-E2F9-42FA-8908-701D04A05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4"/>
            <a:ext cx="12192000" cy="68542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30F57D-4907-49FB-93D5-FACD74083D7B}"/>
              </a:ext>
            </a:extLst>
          </p:cNvPr>
          <p:cNvSpPr txBox="1"/>
          <p:nvPr/>
        </p:nvSpPr>
        <p:spPr>
          <a:xfrm>
            <a:off x="1173059" y="832478"/>
            <a:ext cx="3973100" cy="3726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5400" b="1" dirty="0">
                <a:effectLst/>
                <a:latin typeface="Microsoft Tai Le" panose="020B0502040204020203" pitchFamily="34" charset="0"/>
                <a:ea typeface="Calibri" panose="020F0502020204030204" pitchFamily="34" charset="0"/>
                <a:cs typeface="Microsoft Tai Le" panose="020B0502040204020203" pitchFamily="34" charset="0"/>
              </a:rPr>
              <a:t>I</a:t>
            </a:r>
            <a:r>
              <a:rPr lang="en-US" sz="5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did the big sin and then </a:t>
            </a:r>
            <a:r>
              <a:rPr lang="en-US" sz="5400" b="1" dirty="0">
                <a:effectLst/>
                <a:latin typeface="Microsoft Tai Le" panose="020B0502040204020203" pitchFamily="34" charset="0"/>
                <a:ea typeface="Calibri" panose="020F0502020204030204" pitchFamily="34" charset="0"/>
                <a:cs typeface="Microsoft Tai Le" panose="020B0502040204020203" pitchFamily="34" charset="0"/>
              </a:rPr>
              <a:t>I</a:t>
            </a:r>
            <a:r>
              <a:rPr lang="en-US" sz="5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hid.”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439566653"/>
      </p:ext>
    </p:extLst>
  </p:cSld>
  <p:clrMapOvr>
    <a:masterClrMapping/>
  </p:clrMapOvr>
  <p:transition advClick="0" advTm="3000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30A5FD-16C6-4629-8C8A-63666EF416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70" y="193964"/>
            <a:ext cx="11853930" cy="66640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06B111-5BDB-4865-B9C9-F3EA7EF65252}"/>
              </a:ext>
            </a:extLst>
          </p:cNvPr>
          <p:cNvSpPr txBox="1"/>
          <p:nvPr/>
        </p:nvSpPr>
        <p:spPr>
          <a:xfrm>
            <a:off x="1137684" y="843677"/>
            <a:ext cx="459326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 said, “Yes, </a:t>
            </a:r>
            <a:r>
              <a:rPr lang="en-US" sz="5400" b="1" dirty="0">
                <a:effectLst/>
                <a:latin typeface="Microsoft Tai Le" panose="020B0502040204020203" pitchFamily="34" charset="0"/>
                <a:ea typeface="Calibri" panose="020F0502020204030204" pitchFamily="34" charset="0"/>
                <a:cs typeface="Microsoft Tai Le" panose="020B0502040204020203" pitchFamily="34" charset="0"/>
              </a:rPr>
              <a:t>I</a:t>
            </a:r>
            <a:r>
              <a:rPr lang="en-US" sz="5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did. </a:t>
            </a:r>
          </a:p>
          <a:p>
            <a:r>
              <a:rPr lang="en-US" sz="5400" b="1" dirty="0">
                <a:effectLst/>
                <a:latin typeface="Microsoft Tai Le" panose="020B0502040204020203" pitchFamily="34" charset="0"/>
                <a:ea typeface="Calibri" panose="020F0502020204030204" pitchFamily="34" charset="0"/>
                <a:cs typeface="Microsoft Tai Le" panose="020B0502040204020203" pitchFamily="34" charset="0"/>
              </a:rPr>
              <a:t>I</a:t>
            </a:r>
            <a:r>
              <a:rPr lang="en-US" sz="5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did the sin.”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089432274"/>
      </p:ext>
    </p:extLst>
  </p:cSld>
  <p:clrMapOvr>
    <a:masterClrMapping/>
  </p:clrMapOvr>
  <p:transition advClick="0" advTm="3500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05C40ECD-879C-4DD7-979D-1B17DD486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2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FAE484-5052-48B3-82B7-67710E72FA7D}"/>
              </a:ext>
            </a:extLst>
          </p:cNvPr>
          <p:cNvSpPr txBox="1"/>
          <p:nvPr/>
        </p:nvSpPr>
        <p:spPr>
          <a:xfrm>
            <a:off x="1244010" y="875008"/>
            <a:ext cx="4028824" cy="3726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5400" b="1" dirty="0">
                <a:effectLst/>
                <a:latin typeface="Microsoft Tai Le" panose="020B0502040204020203" pitchFamily="34" charset="0"/>
                <a:ea typeface="Calibri" panose="020F0502020204030204" pitchFamily="34" charset="0"/>
                <a:cs typeface="Microsoft Tai Le" panose="020B0502040204020203" pitchFamily="34" charset="0"/>
              </a:rPr>
              <a:t>I</a:t>
            </a:r>
            <a:r>
              <a:rPr lang="en-US" sz="5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did the big sin and then </a:t>
            </a:r>
            <a:r>
              <a:rPr lang="en-US" sz="5400" b="1" dirty="0">
                <a:effectLst/>
                <a:latin typeface="Microsoft Tai Le" panose="020B0502040204020203" pitchFamily="34" charset="0"/>
                <a:ea typeface="Calibri" panose="020F0502020204030204" pitchFamily="34" charset="0"/>
                <a:cs typeface="Microsoft Tai Le" panose="020B0502040204020203" pitchFamily="34" charset="0"/>
              </a:rPr>
              <a:t>I</a:t>
            </a:r>
            <a:r>
              <a:rPr lang="en-US" sz="5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hid.”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604074380"/>
      </p:ext>
    </p:extLst>
  </p:cSld>
  <p:clrMapOvr>
    <a:masterClrMapping/>
  </p:clrMapOvr>
  <p:transition advClick="0" advTm="35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9A4189-1358-43F2-9D56-CAF3581895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94"/>
          <a:stretch/>
        </p:blipFill>
        <p:spPr bwMode="auto">
          <a:xfrm>
            <a:off x="102551" y="84393"/>
            <a:ext cx="8566390" cy="668921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4C7244-A34C-485D-9977-001E6A72D8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765" y="75847"/>
            <a:ext cx="3629657" cy="334585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15B20A-847C-4A36-9BE0-EAFD0BA8BD8E}"/>
              </a:ext>
            </a:extLst>
          </p:cNvPr>
          <p:cNvSpPr txBox="1"/>
          <p:nvPr/>
        </p:nvSpPr>
        <p:spPr>
          <a:xfrm>
            <a:off x="9252790" y="508316"/>
            <a:ext cx="2514771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“Hiss, hiss, hiss,” he said a fib.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025702535"/>
      </p:ext>
    </p:extLst>
  </p:cSld>
  <p:clrMapOvr>
    <a:masterClrMapping/>
  </p:clrMapOvr>
  <p:transition advClick="0" advTm="3250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4C57C4-22A8-4720-8C36-7C7BE7DDF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09" y="21135"/>
            <a:ext cx="11938958" cy="6716317"/>
          </a:xfrm>
          <a:prstGeom prst="rect">
            <a:avLst/>
          </a:prstGeom>
        </p:spPr>
      </p:pic>
      <p:sp>
        <p:nvSpPr>
          <p:cNvPr id="6" name="Text Box 1376">
            <a:extLst>
              <a:ext uri="{FF2B5EF4-FFF2-40B4-BE49-F238E27FC236}">
                <a16:creationId xmlns:a16="http://schemas.microsoft.com/office/drawing/2014/main" id="{1D212C80-C66C-426B-9A77-38052B4F4F4E}"/>
              </a:ext>
            </a:extLst>
          </p:cNvPr>
          <p:cNvSpPr txBox="1"/>
          <p:nvPr/>
        </p:nvSpPr>
        <p:spPr>
          <a:xfrm>
            <a:off x="3354249" y="190139"/>
            <a:ext cx="5329678" cy="201467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4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was mad and sad. </a:t>
            </a:r>
            <a:endParaRPr lang="en-US" sz="2400" dirty="0">
              <a:effectLst>
                <a:glow rad="127000">
                  <a:srgbClr val="F5F8F8"/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804559"/>
      </p:ext>
    </p:extLst>
  </p:cSld>
  <p:clrMapOvr>
    <a:masterClrMapping/>
  </p:clrMapOvr>
  <p:transition advClick="0" advTm="3250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EFD7C6-6F0F-4C72-8371-B5D32311D1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61"/>
          <a:stretch/>
        </p:blipFill>
        <p:spPr bwMode="auto">
          <a:xfrm>
            <a:off x="5586698" y="81633"/>
            <a:ext cx="6477711" cy="6776367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0A8686-F53E-4B30-87BD-1F4F8FBEA3A2}"/>
              </a:ext>
            </a:extLst>
          </p:cNvPr>
          <p:cNvSpPr txBox="1"/>
          <p:nvPr/>
        </p:nvSpPr>
        <p:spPr>
          <a:xfrm>
            <a:off x="414669" y="1297026"/>
            <a:ext cx="5358809" cy="3696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Adam and Eve were bad and had to go. 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275605528"/>
      </p:ext>
    </p:extLst>
  </p:cSld>
  <p:clrMapOvr>
    <a:masterClrMapping/>
  </p:clrMapOvr>
  <p:transition advClick="0" advTm="5500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921012-2AC2-44E0-8E2D-A3380AAE6C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1" t="29261" r="57974"/>
          <a:stretch/>
        </p:blipFill>
        <p:spPr bwMode="auto">
          <a:xfrm>
            <a:off x="1330337" y="925032"/>
            <a:ext cx="2902688" cy="480696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6" name="Text Box 1376">
            <a:extLst>
              <a:ext uri="{FF2B5EF4-FFF2-40B4-BE49-F238E27FC236}">
                <a16:creationId xmlns:a16="http://schemas.microsoft.com/office/drawing/2014/main" id="{DC2E0976-3E4F-406E-83FB-1D3E3AB2C109}"/>
              </a:ext>
            </a:extLst>
          </p:cNvPr>
          <p:cNvSpPr txBox="1"/>
          <p:nvPr/>
        </p:nvSpPr>
        <p:spPr>
          <a:xfrm>
            <a:off x="4878083" y="1693857"/>
            <a:ext cx="6562550" cy="1889316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4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first, God made a skin to get in.</a:t>
            </a:r>
            <a:endParaRPr lang="en-US" sz="2400" dirty="0">
              <a:effectLst>
                <a:glow rad="127000">
                  <a:srgbClr val="F5F8F8"/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007798"/>
      </p:ext>
    </p:extLst>
  </p:cSld>
  <p:clrMapOvr>
    <a:masterClrMapping/>
  </p:clrMapOvr>
  <p:transition advClick="0" advTm="6500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921012-2AC2-44E0-8E2D-A3380AAE6C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40" y="0"/>
            <a:ext cx="12087113" cy="67952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6" name="Text Box 1376">
            <a:extLst>
              <a:ext uri="{FF2B5EF4-FFF2-40B4-BE49-F238E27FC236}">
                <a16:creationId xmlns:a16="http://schemas.microsoft.com/office/drawing/2014/main" id="{DC2E0976-3E4F-406E-83FB-1D3E3AB2C109}"/>
              </a:ext>
            </a:extLst>
          </p:cNvPr>
          <p:cNvSpPr txBox="1"/>
          <p:nvPr/>
        </p:nvSpPr>
        <p:spPr>
          <a:xfrm>
            <a:off x="4080641" y="3448228"/>
            <a:ext cx="5329678" cy="201467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4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so, they left their garden home.</a:t>
            </a:r>
            <a:endParaRPr lang="en-US" sz="2400" dirty="0">
              <a:effectLst>
                <a:glow rad="127000">
                  <a:srgbClr val="F5F8F8"/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309092"/>
      </p:ext>
    </p:extLst>
  </p:cSld>
  <p:clrMapOvr>
    <a:masterClrMapping/>
  </p:clrMapOvr>
  <p:transition advClick="0" advTm="6500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8C9BD-CF1C-42CC-93A4-7641316B4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1769" y="2016750"/>
            <a:ext cx="5577840" cy="2004695"/>
          </a:xfrm>
        </p:spPr>
        <p:txBody>
          <a:bodyPr anchor="ctr" anchorCtr="1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96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End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2500012286"/>
      </p:ext>
    </p:extLst>
  </p:cSld>
  <p:clrMapOvr>
    <a:masterClrMapping/>
  </p:clrMapOvr>
  <p:transition advClick="0" advTm="35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4052C0-720A-4E75-B79C-23E2D69DB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5830" y="1657842"/>
            <a:ext cx="8860339" cy="3542316"/>
          </a:xfrm>
        </p:spPr>
        <p:txBody>
          <a:bodyPr anchor="ctr" anchorCtr="1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Song lyrics and melody: 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Carol Hale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Song arrangements and singer: 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Steffi </a:t>
            </a:r>
            <a:r>
              <a:rPr lang="en-US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VornBerger</a:t>
            </a:r>
            <a:endParaRPr lang="en-US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Illustrations: 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Ivan Mader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Power Point arrangements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: Steve March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  <a:hlinkClick r:id="rId2"/>
              </a:rPr>
              <a:t>www.EasyReadEnglish.com</a:t>
            </a:r>
            <a:endParaRPr lang="en-US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  <a:hlinkClick r:id="rId2"/>
              </a:rPr>
              <a:t>www.EZReadEnglish.org/lower-levels</a:t>
            </a:r>
            <a:endParaRPr lang="en-US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242347"/>
      </p:ext>
    </p:extLst>
  </p:cSld>
  <p:clrMapOvr>
    <a:masterClrMapping/>
  </p:clrMapOvr>
  <p:transition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15726B4-A94B-4DB1-8B24-4569B80A82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819" y="1319129"/>
            <a:ext cx="5996695" cy="474570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EE5D71C-30D9-4EDD-B901-633B947E9517}"/>
              </a:ext>
            </a:extLst>
          </p:cNvPr>
          <p:cNvSpPr txBox="1"/>
          <p:nvPr/>
        </p:nvSpPr>
        <p:spPr>
          <a:xfrm>
            <a:off x="441626" y="1034952"/>
            <a:ext cx="6214356" cy="2449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“You will not die,”</a:t>
            </a:r>
          </a:p>
          <a:p>
            <a:pPr>
              <a:lnSpc>
                <a:spcPct val="150000"/>
              </a:lnSpc>
            </a:pPr>
            <a:r>
              <a:rPr lang="en-US" sz="5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came the lie.” 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581734381"/>
      </p:ext>
    </p:extLst>
  </p:cSld>
  <p:clrMapOvr>
    <a:masterClrMapping/>
  </p:clrMapOvr>
  <p:transition advClick="0" advTm="325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15726B4-A94B-4DB1-8B24-4569B80A82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35" y="287771"/>
            <a:ext cx="5996695" cy="474570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EE5D71C-30D9-4EDD-B901-633B947E9517}"/>
              </a:ext>
            </a:extLst>
          </p:cNvPr>
          <p:cNvSpPr txBox="1"/>
          <p:nvPr/>
        </p:nvSpPr>
        <p:spPr>
          <a:xfrm>
            <a:off x="377829" y="5287975"/>
            <a:ext cx="116369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“If you bit it, you will be like God.”</a:t>
            </a:r>
            <a:endParaRPr lang="en-US" sz="5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1971FE-BA9E-4853-9115-CD10EBD33B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" r="1200" b="8311"/>
          <a:stretch/>
        </p:blipFill>
        <p:spPr bwMode="auto">
          <a:xfrm flipH="1">
            <a:off x="7187608" y="287771"/>
            <a:ext cx="4338084" cy="45235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26650955"/>
      </p:ext>
    </p:extLst>
  </p:cSld>
  <p:clrMapOvr>
    <a:masterClrMapping/>
  </p:clrMapOvr>
  <p:transition advClick="0" advTm="7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4D93CB-B4E4-471C-AAA1-FCF580977B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84" y="587611"/>
            <a:ext cx="7550150" cy="627038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4FAEB0-CD0E-4745-9F2E-EE3A998B3D75}"/>
              </a:ext>
            </a:extLst>
          </p:cNvPr>
          <p:cNvSpPr txBox="1"/>
          <p:nvPr/>
        </p:nvSpPr>
        <p:spPr>
          <a:xfrm>
            <a:off x="6496493" y="380129"/>
            <a:ext cx="5369442" cy="2449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so…</a:t>
            </a:r>
          </a:p>
          <a:p>
            <a:pPr>
              <a:lnSpc>
                <a:spcPct val="150000"/>
              </a:lnSpc>
            </a:pPr>
            <a:r>
              <a:rPr lang="en-US" sz="5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Adam did bad.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4201730773"/>
      </p:ext>
    </p:extLst>
  </p:cSld>
  <p:clrMapOvr>
    <a:masterClrMapping/>
  </p:clrMapOvr>
  <p:transition advClick="0" advTm="35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9E6DE6F-C199-436F-B582-218FD91626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3" y="203046"/>
            <a:ext cx="11610109" cy="65267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4FAEB0-CD0E-4745-9F2E-EE3A998B3D75}"/>
              </a:ext>
            </a:extLst>
          </p:cNvPr>
          <p:cNvSpPr txBox="1"/>
          <p:nvPr/>
        </p:nvSpPr>
        <p:spPr>
          <a:xfrm>
            <a:off x="6759662" y="305390"/>
            <a:ext cx="4255808" cy="3696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5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so… Eve did bad.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597649325"/>
      </p:ext>
    </p:extLst>
  </p:cSld>
  <p:clrMapOvr>
    <a:masterClrMapping/>
  </p:clrMapOvr>
  <p:transition advClick="0" advTm="35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FD9E94-449C-44AD-891C-B0360E41E4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6"/>
          <a:stretch/>
        </p:blipFill>
        <p:spPr bwMode="auto">
          <a:xfrm>
            <a:off x="4301931" y="258617"/>
            <a:ext cx="7747968" cy="64621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AB466B-F8DB-411B-8D69-DA8A4E111801}"/>
              </a:ext>
            </a:extLst>
          </p:cNvPr>
          <p:cNvSpPr txBox="1"/>
          <p:nvPr/>
        </p:nvSpPr>
        <p:spPr>
          <a:xfrm>
            <a:off x="837057" y="629511"/>
            <a:ext cx="4255808" cy="4942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Adam and Eve bit and had an apple.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677876009"/>
      </p:ext>
    </p:extLst>
  </p:cSld>
  <p:clrMapOvr>
    <a:masterClrMapping/>
  </p:clrMapOvr>
  <p:transition advClick="0" advTm="65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83C541A-F6A5-48F7-A8B9-C3BE8EA6F64F}"/>
              </a:ext>
            </a:extLst>
          </p:cNvPr>
          <p:cNvSpPr txBox="1"/>
          <p:nvPr/>
        </p:nvSpPr>
        <p:spPr>
          <a:xfrm>
            <a:off x="6096000" y="692734"/>
            <a:ext cx="4255808" cy="3696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5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said, “Did you eat it?” </a:t>
            </a:r>
            <a:endParaRPr lang="en-US" sz="5400" b="1" dirty="0"/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325DB231-388F-43F3-8C33-37A076A39279}"/>
              </a:ext>
            </a:extLst>
          </p:cNvPr>
          <p:cNvSpPr/>
          <p:nvPr/>
        </p:nvSpPr>
        <p:spPr>
          <a:xfrm>
            <a:off x="1538871" y="1930529"/>
            <a:ext cx="5550204" cy="4103313"/>
          </a:xfrm>
          <a:prstGeom prst="cloudCallout">
            <a:avLst>
              <a:gd name="adj1" fmla="val 26597"/>
              <a:gd name="adj2" fmla="val -79478"/>
            </a:avLst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7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7200" dirty="0">
              <a:ln>
                <a:noFill/>
              </a:ln>
              <a:solidFill>
                <a:srgbClr val="00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7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noFill/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31">
            <a:extLst>
              <a:ext uri="{FF2B5EF4-FFF2-40B4-BE49-F238E27FC236}">
                <a16:creationId xmlns:a16="http://schemas.microsoft.com/office/drawing/2014/main" id="{00AF5BBE-36F5-4E72-8A30-9DF452170A8B}"/>
              </a:ext>
            </a:extLst>
          </p:cNvPr>
          <p:cNvSpPr txBox="1"/>
          <p:nvPr/>
        </p:nvSpPr>
        <p:spPr>
          <a:xfrm>
            <a:off x="5704471" y="3023957"/>
            <a:ext cx="655320" cy="1282065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7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14EADA-1576-44E1-AA1B-C10E0FBF4F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836" y="3338612"/>
            <a:ext cx="654685" cy="1287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F8831A-1C1C-4F2B-9DBE-20CB15009B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133" y="1980448"/>
            <a:ext cx="1456055" cy="2593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1877119"/>
      </p:ext>
    </p:extLst>
  </p:cSld>
  <p:clrMapOvr>
    <a:masterClrMapping/>
  </p:clrMapOvr>
  <p:transition advClick="0" advTm="7500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10124</TotalTime>
  <Words>380</Words>
  <Application>Microsoft Office PowerPoint</Application>
  <PresentationFormat>Widescreen</PresentationFormat>
  <Paragraphs>59</Paragraphs>
  <Slides>35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Century Gothic</vt:lpstr>
      <vt:lpstr>Microsoft Tai Le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March</dc:creator>
  <cp:lastModifiedBy>Steve March</cp:lastModifiedBy>
  <cp:revision>9</cp:revision>
  <cp:lastPrinted>2022-01-28T01:33:25Z</cp:lastPrinted>
  <dcterms:created xsi:type="dcterms:W3CDTF">2021-11-18T21:33:31Z</dcterms:created>
  <dcterms:modified xsi:type="dcterms:W3CDTF">2022-02-11T04:20:09Z</dcterms:modified>
</cp:coreProperties>
</file>