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91" r:id="rId2"/>
    <p:sldId id="257" r:id="rId3"/>
    <p:sldId id="278" r:id="rId4"/>
    <p:sldId id="385" r:id="rId5"/>
    <p:sldId id="395" r:id="rId6"/>
    <p:sldId id="279" r:id="rId7"/>
    <p:sldId id="443" r:id="rId8"/>
    <p:sldId id="409" r:id="rId9"/>
    <p:sldId id="280" r:id="rId10"/>
    <p:sldId id="450" r:id="rId11"/>
    <p:sldId id="445" r:id="rId12"/>
    <p:sldId id="419" r:id="rId13"/>
    <p:sldId id="456" r:id="rId14"/>
    <p:sldId id="297" r:id="rId15"/>
    <p:sldId id="457" r:id="rId16"/>
    <p:sldId id="287" r:id="rId17"/>
    <p:sldId id="458" r:id="rId18"/>
    <p:sldId id="459" r:id="rId19"/>
    <p:sldId id="425" r:id="rId20"/>
    <p:sldId id="389" r:id="rId21"/>
    <p:sldId id="460" r:id="rId22"/>
    <p:sldId id="461" r:id="rId23"/>
    <p:sldId id="304" r:id="rId24"/>
    <p:sldId id="399" r:id="rId25"/>
    <p:sldId id="462" r:id="rId26"/>
    <p:sldId id="463" r:id="rId27"/>
    <p:sldId id="301" r:id="rId28"/>
    <p:sldId id="368" r:id="rId29"/>
    <p:sldId id="436" r:id="rId30"/>
    <p:sldId id="451" r:id="rId3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4B2"/>
    <a:srgbClr val="1506D4"/>
    <a:srgbClr val="2E6CBE"/>
    <a:srgbClr val="FFFFFF"/>
    <a:srgbClr val="ED7D31"/>
    <a:srgbClr val="990000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240" autoAdjust="0"/>
    <p:restoredTop sz="94280" autoAdjust="0"/>
  </p:normalViewPr>
  <p:slideViewPr>
    <p:cSldViewPr snapToGrid="0">
      <p:cViewPr varScale="1">
        <p:scale>
          <a:sx n="66" d="100"/>
          <a:sy n="66" d="100"/>
        </p:scale>
        <p:origin x="90" y="1176"/>
      </p:cViewPr>
      <p:guideLst/>
    </p:cSldViewPr>
  </p:slideViewPr>
  <p:outlineViewPr>
    <p:cViewPr>
      <p:scale>
        <a:sx n="33" d="100"/>
        <a:sy n="33" d="100"/>
      </p:scale>
      <p:origin x="0" y="-3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78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3707-40CE-1C4D-A342-DEBA2A69CDD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B4F1-E88B-3E4A-93A4-19F0B93E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8.m4a"/><Relationship Id="rId7" Type="http://schemas.openxmlformats.org/officeDocument/2006/relationships/image" Target="../media/image6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0.w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1.m4a"/><Relationship Id="rId7" Type="http://schemas.microsoft.com/office/2007/relationships/hdphoto" Target="../media/hdphoto1.wdp"/><Relationship Id="rId2" Type="http://schemas.microsoft.com/office/2007/relationships/media" Target="../media/media20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6.png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3.m4a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8.m4a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3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6" Type="http://schemas.openxmlformats.org/officeDocument/2006/relationships/audio" Target="../media/media34.m4a"/><Relationship Id="rId5" Type="http://schemas.microsoft.com/office/2007/relationships/media" Target="../media/media34.m4a"/><Relationship Id="rId4" Type="http://schemas.openxmlformats.org/officeDocument/2006/relationships/audio" Target="../media/media33.mp3"/><Relationship Id="rId9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8.m4a"/><Relationship Id="rId7" Type="http://schemas.openxmlformats.org/officeDocument/2006/relationships/image" Target="../media/image8.wmf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6.png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BB9D0-464C-4D6C-BFC9-2A280939620B}"/>
              </a:ext>
            </a:extLst>
          </p:cNvPr>
          <p:cNvSpPr txBox="1"/>
          <p:nvPr/>
        </p:nvSpPr>
        <p:spPr>
          <a:xfrm>
            <a:off x="0" y="530493"/>
            <a:ext cx="33481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74559F-712E-40B6-9A28-DDF9AA9AC914}"/>
              </a:ext>
            </a:extLst>
          </p:cNvPr>
          <p:cNvSpPr txBox="1"/>
          <p:nvPr/>
        </p:nvSpPr>
        <p:spPr>
          <a:xfrm>
            <a:off x="3853051" y="428884"/>
            <a:ext cx="48783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27. The Sheep and Goats</a:t>
            </a:r>
            <a:endParaRPr lang="en-US" sz="4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2821F8-4937-FE45-85D6-D8F7F18506A1}"/>
              </a:ext>
            </a:extLst>
          </p:cNvPr>
          <p:cNvSpPr/>
          <p:nvPr/>
        </p:nvSpPr>
        <p:spPr>
          <a:xfrm>
            <a:off x="0" y="494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8EEA79-5243-D74D-909E-168BA5E19AAD}"/>
              </a:ext>
            </a:extLst>
          </p:cNvPr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93974E-D50E-9C4D-B9B8-7ABD8676D831}"/>
              </a:ext>
            </a:extLst>
          </p:cNvPr>
          <p:cNvCxnSpPr>
            <a:cxnSpLocks/>
          </p:cNvCxnSpPr>
          <p:nvPr/>
        </p:nvCxnSpPr>
        <p:spPr>
          <a:xfrm>
            <a:off x="0" y="1919814"/>
            <a:ext cx="9144000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F454B466-122F-4A80-88D8-517BFD463883}"/>
              </a:ext>
            </a:extLst>
          </p:cNvPr>
          <p:cNvSpPr txBox="1">
            <a:spLocks/>
          </p:cNvSpPr>
          <p:nvPr/>
        </p:nvSpPr>
        <p:spPr>
          <a:xfrm>
            <a:off x="4131630" y="2600131"/>
            <a:ext cx="4413482" cy="11503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dirty="0">
                <a:latin typeface="Century Gothic" panose="020B0502020202020204" pitchFamily="34" charset="0"/>
              </a:rPr>
              <a:t>Syllable Divisions</a:t>
            </a:r>
          </a:p>
        </p:txBody>
      </p:sp>
      <p:pic>
        <p:nvPicPr>
          <p:cNvPr id="10" name="Picture 9" descr="JesusReyPicture001Edit">
            <a:extLst>
              <a:ext uri="{FF2B5EF4-FFF2-40B4-BE49-F238E27FC236}">
                <a16:creationId xmlns:a16="http://schemas.microsoft.com/office/drawing/2014/main" id="{3E907092-69DF-4BA1-8CD1-753CDFEFD20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02" y="2034046"/>
            <a:ext cx="2325161" cy="278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E447BE-7073-4861-A51C-1156BBDD5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489" y="3661626"/>
            <a:ext cx="1298562" cy="1412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358041-CEAD-4735-9840-7E53C87133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14" y="3587575"/>
            <a:ext cx="1298561" cy="1140051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962C7D-2BC0-4056-9AF2-EDC644D0FD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77075" y="-13763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18" grpId="0"/>
      <p:bldP spid="20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vi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>
                <a:latin typeface="Century Gothic" panose="020B0502020202020204" pitchFamily="34" charset="0"/>
              </a:rPr>
              <a:t>  it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visit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F621F9-08EA-417F-8591-2DA38DECB5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4376" y="-11730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701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r 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e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v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forever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EFE588-6629-4ABB-BEAC-0A72F6CCDA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14818" y="-11614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1061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pu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n  </a:t>
            </a:r>
            <a:r>
              <a:rPr lang="en-US" sz="8000" dirty="0" err="1">
                <a:latin typeface="Century Gothic" panose="020B0502020202020204" pitchFamily="34" charset="0"/>
              </a:rPr>
              <a:t>ishment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punishment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4AA04-868F-DE4F-9323-41FDDC137C4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12FF95F-06AB-4A90-B389-E39FB2BB37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65194" y="-12307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429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9231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pri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s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 </a:t>
            </a:r>
            <a:r>
              <a:rPr lang="en-US" sz="8000" dirty="0">
                <a:latin typeface="Century Gothic" panose="020B0502020202020204" pitchFamily="34" charset="0"/>
              </a:rPr>
              <a:t>on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prison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4AA04-868F-DE4F-9323-41FDDC137C4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DA5D53-37D5-4AC6-B8AE-1CE1086252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6262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299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6154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69114" y="2755854"/>
            <a:ext cx="24788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>
                <a:latin typeface="Century Gothic" panose="020B0502020202020204" pitchFamily="34" charset="0"/>
              </a:rPr>
              <a:t>ha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Hamster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35652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When you see three consonants between two vowels,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840" y="4078411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ha</a:t>
            </a:r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m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st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17397" y="3311785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24952" y="289079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24890" y="-1006178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7E078-92EB-4225-9ADA-747ACBBDA745}"/>
              </a:ext>
            </a:extLst>
          </p:cNvPr>
          <p:cNvSpPr/>
          <p:nvPr/>
        </p:nvSpPr>
        <p:spPr>
          <a:xfrm>
            <a:off x="2193784" y="2167773"/>
            <a:ext cx="4756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400" b="1" dirty="0">
                <a:latin typeface="Century Gothic" panose="020B0502020202020204" pitchFamily="34" charset="0"/>
              </a:rPr>
              <a:t>divide after the first consonant.</a:t>
            </a:r>
            <a:endParaRPr lang="en-US" sz="21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692631-AA7F-46C4-959A-9EFAFDC4A647}"/>
              </a:ext>
            </a:extLst>
          </p:cNvPr>
          <p:cNvSpPr/>
          <p:nvPr/>
        </p:nvSpPr>
        <p:spPr>
          <a:xfrm>
            <a:off x="3642288" y="2755854"/>
            <a:ext cx="2193229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mst</a:t>
            </a:r>
            <a:r>
              <a:rPr lang="en-US" sz="7400" spc="3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US" spc="3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C139C5-C974-4003-BB41-62D8BCC5D903}"/>
              </a:ext>
            </a:extLst>
          </p:cNvPr>
          <p:cNvSpPr/>
          <p:nvPr/>
        </p:nvSpPr>
        <p:spPr>
          <a:xfrm>
            <a:off x="4989396" y="2745655"/>
            <a:ext cx="170262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dirty="0"/>
          </a:p>
        </p:txBody>
      </p:sp>
      <p:pic>
        <p:nvPicPr>
          <p:cNvPr id="18" name="Picture 17" descr="MC900111940[1]">
            <a:extLst>
              <a:ext uri="{FF2B5EF4-FFF2-40B4-BE49-F238E27FC236}">
                <a16:creationId xmlns:a16="http://schemas.microsoft.com/office/drawing/2014/main" id="{E2F7963C-3E7E-3443-9C66-F299A8FD746C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281" y="2489174"/>
            <a:ext cx="1449285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MC900111940[1]">
            <a:extLst>
              <a:ext uri="{FF2B5EF4-FFF2-40B4-BE49-F238E27FC236}">
                <a16:creationId xmlns:a16="http://schemas.microsoft.com/office/drawing/2014/main" id="{9000D248-5709-C044-96B9-849ABC804154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434" y="2494372"/>
            <a:ext cx="1432873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82C316-A45A-AB45-8C68-894F0E73C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7470" y="-1033484"/>
            <a:ext cx="812800" cy="812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32BF4A-D3A8-884E-BE9E-A8DEAB0E3D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94780" y="-12866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0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2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6" grpId="0" animBg="1"/>
      <p:bldP spid="8" grpId="0"/>
      <p:bldP spid="5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thi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r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 s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>
                <a:latin typeface="Century Gothic" panose="020B0502020202020204" pitchFamily="34" charset="0"/>
              </a:rPr>
              <a:t>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thirsty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4AA04-868F-DE4F-9323-41FDDC137C4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3F0DE9-88E9-4B66-A24A-B896784DDB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14818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03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9231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bless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blessed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C8E4A7C-E24E-4E34-9D0F-770BF5983B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3875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100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help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helped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62039C-6698-421B-BB30-4E85B90391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42364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210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punish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ment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punishment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7A498F-BE92-084B-A7E8-02E97C2B3E5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790D33-60D4-4234-B376-7DF9F5F0DD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92239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087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B14D9-A7AD-4147-9F07-F60B52AC99AD}"/>
              </a:ext>
            </a:extLst>
          </p:cNvPr>
          <p:cNvSpPr/>
          <p:nvPr/>
        </p:nvSpPr>
        <p:spPr>
          <a:xfrm>
            <a:off x="8403093" y="849299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D1A7C0-4610-454E-8D63-3AE7F7FC9C9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" end="24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43405" y="5815406"/>
            <a:ext cx="812800" cy="812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8F4A5C-D522-4534-8B03-103BD1CD9FD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5418" y="-10122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5" grpId="0"/>
      <p:bldP spid="17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271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king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dom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kingdom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CBA41-4956-2743-BDA4-CE0140755B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407C029-53CF-45E3-B133-740C334AE4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4251" y="-11846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396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271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strang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er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stranger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CBA41-4956-2743-BDA4-CE0140755B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1CF310-0691-456D-8E0C-8F279769DD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1671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7367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271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thirst  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thirsty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CBA41-4956-2743-BDA4-CE0140755B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0865E8-7C30-459A-B53C-EA52501DE8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2740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749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8505A2D-A2AE-9042-AE54-BEA42559B73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2" y="2234418"/>
            <a:ext cx="1932940" cy="1062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3A160F-EB03-EC4D-90DC-0CA05E0E1AE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601" y="2347051"/>
            <a:ext cx="1775078" cy="10623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500802-9468-194F-A3CA-B2990E3978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1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340" y="-944730"/>
            <a:ext cx="812800" cy="812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66AC4-E6F6-46EB-9335-9EEDB8B2C1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879" y="-9064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1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39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  to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into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11482-B9A1-0D49-BE03-91B2600ED60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F1D109-7819-4DB9-BD20-FEFD26C3EF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9093" y="-13600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995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1818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with  out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without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11482-B9A1-0D49-BE03-91B2600ED60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235BD4-17C4-46F7-AE10-50F0DEE238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0036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218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909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some  thing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something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11482-B9A1-0D49-BE03-91B2600ED60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F0E168F-6F55-4904-9B13-748C43E924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11104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809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0060" y="684648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2539554"/>
            <a:ext cx="9143999" cy="1422625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endParaRPr lang="en-US" sz="1800" b="1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into standard syllable division patterns</a:t>
            </a:r>
            <a:r>
              <a:rPr lang="en-US" sz="2300" b="1" dirty="0">
                <a:latin typeface="Century Gothic" panose="020B0502020202020204" pitchFamily="34" charset="0"/>
              </a:rPr>
              <a:t>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pic>
        <p:nvPicPr>
          <p:cNvPr id="6" name="word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3714" y="200071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69824" y="5722215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88976" y="-219206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0" y="6669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1812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ther-BANANA">
            <a:hlinkClick r:id="" action="ppaction://media"/>
            <a:extLst>
              <a:ext uri="{FF2B5EF4-FFF2-40B4-BE49-F238E27FC236}">
                <a16:creationId xmlns:a16="http://schemas.microsoft.com/office/drawing/2014/main" id="{19376D86-6C8D-42E0-A011-A1ADACCB231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1899" y="1412687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1E3A55-DA75-4D61-9971-44AD7E025630}"/>
              </a:ext>
            </a:extLst>
          </p:cNvPr>
          <p:cNvSpPr/>
          <p:nvPr/>
        </p:nvSpPr>
        <p:spPr>
          <a:xfrm>
            <a:off x="114300" y="140454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70CA57-4A5D-D849-93F0-EA777F2C1DBA}"/>
              </a:ext>
            </a:extLst>
          </p:cNvPr>
          <p:cNvSpPr/>
          <p:nvPr/>
        </p:nvSpPr>
        <p:spPr>
          <a:xfrm>
            <a:off x="6768224" y="-3703805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99EDC8-EE0E-7B42-946E-6FB0441ED94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59200" y="-18325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6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way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away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6CB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7077CD-2284-364C-934C-CBC49CD550DE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C99476-2E8E-47B7-93EA-0F97FF7534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8149" y="-11280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621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ang</a:t>
            </a:r>
            <a:r>
              <a:rPr lang="en-US" sz="8000" b="1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els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angels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6CB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F1EB1A-AB28-2542-90C9-659EDC5D6C8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70324C-DE3A-4DE6-927B-D86F9D54C5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64693" y="-11614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478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" y="1576306"/>
            <a:ext cx="9143999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8820144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325566[1]">
            <a:extLst>
              <a:ext uri="{FF2B5EF4-FFF2-40B4-BE49-F238E27FC236}">
                <a16:creationId xmlns:a16="http://schemas.microsoft.com/office/drawing/2014/main" id="{2C3F93C7-78D1-B542-9FEA-8FA8D4685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2716"/>
            <a:ext cx="136906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325566[1]">
            <a:extLst>
              <a:ext uri="{FF2B5EF4-FFF2-40B4-BE49-F238E27FC236}">
                <a16:creationId xmlns:a16="http://schemas.microsoft.com/office/drawing/2014/main" id="{553F5934-2ADD-0945-93B1-CAE2977920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41" y="752708"/>
            <a:ext cx="1316009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35930-4250-3142-BF31-FC74B834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300" y="-13176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hung</a:t>
            </a:r>
            <a:r>
              <a:rPr lang="en-US" sz="8000" b="1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ry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hungry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6CB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F1EB1A-AB28-2542-90C9-659EDC5D6C8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CCC24F-2AAF-42C2-8FCA-ED9796A7D7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9093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1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she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p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h</a:t>
            </a:r>
            <a:r>
              <a:rPr lang="en-US" sz="8000" dirty="0">
                <a:latin typeface="Century Gothic" panose="020B0502020202020204" pitchFamily="34" charset="0"/>
              </a:rPr>
              <a:t>erd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14449" y="2814594"/>
            <a:ext cx="6229351" cy="1250123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shepherd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42972B-D588-8A48-AAAB-AF44CE60C9C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7969B1C-671F-4440-813C-ABD588D607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10603" y="-12684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242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l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 err="1">
                <a:latin typeface="Century Gothic" panose="020B0502020202020204" pitchFamily="34" charset="0"/>
              </a:rPr>
              <a:t>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8820151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really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CB10F9-64CF-7E4A-8F3E-AA42F41AC003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E7ADE6-1BA0-4E6E-94A8-17CD249BF6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6955" y="-122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303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9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 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>
                <a:latin typeface="Century Gothic" panose="020B0502020202020204" pitchFamily="34" charset="0"/>
              </a:rPr>
              <a:t>urns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returns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4C4DFD-AEBE-4AC5-B08A-BA38EC52C0A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37648" y="-11419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5477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Je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 err="1">
                <a:latin typeface="Century Gothic" panose="020B0502020202020204" pitchFamily="34" charset="0"/>
              </a:rPr>
              <a:t>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Jesus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0212AF-075A-42C0-9D90-0C03439E12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1922" y="-1191834"/>
            <a:ext cx="609600" cy="53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33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84296" y="3111753"/>
            <a:ext cx="361349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ca   el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0244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Camel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74359"/>
            <a:ext cx="8743188" cy="174075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after the first consonant.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second.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81762" y="4232633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ca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7400" dirty="0">
                <a:latin typeface="Century Gothic" panose="020B0502020202020204" pitchFamily="34" charset="0"/>
              </a:rPr>
              <a:t>  el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0794" y="326735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173640" y="323720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96340" y="-858303"/>
            <a:ext cx="647660" cy="6271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C900356151[1]">
            <a:extLst>
              <a:ext uri="{FF2B5EF4-FFF2-40B4-BE49-F238E27FC236}">
                <a16:creationId xmlns:a16="http://schemas.microsoft.com/office/drawing/2014/main" id="{093F8DA3-17EE-9149-A90D-30D6F83A4DF9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45" y="855351"/>
            <a:ext cx="22129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C900356151[1]">
            <a:extLst>
              <a:ext uri="{FF2B5EF4-FFF2-40B4-BE49-F238E27FC236}">
                <a16:creationId xmlns:a16="http://schemas.microsoft.com/office/drawing/2014/main" id="{A617D307-EA61-134F-9FE1-430217B4E4E1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680" y="855351"/>
            <a:ext cx="2159044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6A08D0-2BD1-AB41-86B0-BC69DF579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406" y="-8239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8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300"/>
                                  </p:stCondLst>
                                  <p:iterate type="wd">
                                    <p:tmPct val="81818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58082</TotalTime>
  <Words>220</Words>
  <Application>Microsoft Office PowerPoint</Application>
  <PresentationFormat>On-screen Show (16:10)</PresentationFormat>
  <Paragraphs>93</Paragraphs>
  <Slides>30</Slides>
  <Notes>0</Notes>
  <HiddenSlides>0</HiddenSlides>
  <MMClips>39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Rabbit Words</vt:lpstr>
      <vt:lpstr>PowerPoint Presentation</vt:lpstr>
      <vt:lpstr>PowerPoint Presentation</vt:lpstr>
      <vt:lpstr>Tiger Words</vt:lpstr>
      <vt:lpstr>PowerPoint Presentation</vt:lpstr>
      <vt:lpstr>PowerPoint Presentation</vt:lpstr>
      <vt:lpstr>Camel Words</vt:lpstr>
      <vt:lpstr>PowerPoint Presentation</vt:lpstr>
      <vt:lpstr>PowerPoint Presentation</vt:lpstr>
      <vt:lpstr>PowerPoint Presentation</vt:lpstr>
      <vt:lpstr>PowerPoint Presentation</vt:lpstr>
      <vt:lpstr>Hamster Words</vt:lpstr>
      <vt:lpstr>PowerPoint Presentation</vt:lpstr>
      <vt:lpstr>Foxes 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Anteater Words</vt:lpstr>
      <vt:lpstr>PowerPoint Presentation</vt:lpstr>
      <vt:lpstr>PowerPoint Presentation</vt:lpstr>
      <vt:lpstr>PowerPoint Presentation</vt:lpstr>
      <vt:lpstr>Other Syllable Divisions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571</cp:revision>
  <dcterms:created xsi:type="dcterms:W3CDTF">2017-01-10T01:35:56Z</dcterms:created>
  <dcterms:modified xsi:type="dcterms:W3CDTF">2019-02-21T18:04:56Z</dcterms:modified>
</cp:coreProperties>
</file>