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0" r:id="rId3"/>
    <p:sldId id="470" r:id="rId4"/>
    <p:sldId id="401" r:id="rId5"/>
    <p:sldId id="402" r:id="rId6"/>
    <p:sldId id="471" r:id="rId7"/>
    <p:sldId id="472" r:id="rId8"/>
    <p:sldId id="473" r:id="rId9"/>
    <p:sldId id="404" r:id="rId10"/>
    <p:sldId id="405" r:id="rId11"/>
    <p:sldId id="476" r:id="rId12"/>
    <p:sldId id="475" r:id="rId13"/>
    <p:sldId id="406" r:id="rId14"/>
    <p:sldId id="474" r:id="rId15"/>
    <p:sldId id="480" r:id="rId16"/>
    <p:sldId id="407" r:id="rId17"/>
    <p:sldId id="478" r:id="rId18"/>
    <p:sldId id="479" r:id="rId19"/>
    <p:sldId id="477" r:id="rId20"/>
    <p:sldId id="408" r:id="rId21"/>
    <p:sldId id="409" r:id="rId22"/>
    <p:sldId id="322" r:id="rId23"/>
    <p:sldId id="403" r:id="rId24"/>
    <p:sldId id="4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46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9EF5-CB09-6E2E-83AE-21ABE60A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711A0-A958-A1DC-507A-A4884CB5D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9D753-9A74-809E-0438-86B2EBABE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26679-729B-B1BF-CE3B-C67D9B5F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B3D64-B7F7-E16D-8E03-B0788F78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36770"/>
      </p:ext>
    </p:extLst>
  </p:cSld>
  <p:clrMapOvr>
    <a:masterClrMapping/>
  </p:clrMapOvr>
  <p:transition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F80E-EB5D-9391-83B1-73539603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4D934-0C9B-08E6-EFEA-D4B3A90D9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1B3FA-8251-5572-344D-50DF9397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F0011-7AF8-FDDB-2A67-4AACB705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8BF53-1BEE-E0AF-BFB8-D5C9EC87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99612"/>
      </p:ext>
    </p:extLst>
  </p:cSld>
  <p:clrMapOvr>
    <a:masterClrMapping/>
  </p:clrMapOvr>
  <p:transition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2D57F-623F-D511-DE16-61488DC25D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E7FEA5-79A3-2C66-6635-DE55AE910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FE877-DE87-D07F-5068-26307C5F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2F625-17B6-A534-6CCE-2E3F263FF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3D62-9122-7DD5-305A-5BD4BB0C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52500"/>
      </p:ext>
    </p:extLst>
  </p:cSld>
  <p:clrMapOvr>
    <a:masterClrMapping/>
  </p:clrMapOvr>
  <p:transition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26214-AEB3-1A0D-EE04-F1E38118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5A08-C1A5-7FE7-7D01-6AAC6F278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347CA-EC03-A6C7-FFF6-96156397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1C977-4F24-C5EA-C8DB-C0527CE5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7E27F-6670-44EE-F106-A88424B0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20013"/>
      </p:ext>
    </p:extLst>
  </p:cSld>
  <p:clrMapOvr>
    <a:masterClrMapping/>
  </p:clrMapOvr>
  <p:transition advClick="0" advTm="1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0BC0-1733-C663-0E81-0C88C513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B4508-EDE1-B582-F181-A41EFBED7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2543A-4ECA-C976-0056-67F9753C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DEE4-9731-6328-75CA-977A648B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F07A3-CA60-88AC-9F0B-BEF0E478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90425"/>
      </p:ext>
    </p:extLst>
  </p:cSld>
  <p:clrMapOvr>
    <a:masterClrMapping/>
  </p:clrMapOvr>
  <p:transition advClick="0" advTm="1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2A278-1476-20CF-D0F5-77062541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3FB0-FF57-19F7-A761-E44E1A3E6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B0328-5AE4-D173-D654-65049B0D7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48A3E-180C-03F7-E807-8D48157E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F87FA-C9BD-78EF-40A9-7A027CA2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E8369-B85E-D174-0011-53ED3FC3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4092"/>
      </p:ext>
    </p:extLst>
  </p:cSld>
  <p:clrMapOvr>
    <a:masterClrMapping/>
  </p:clrMapOvr>
  <p:transition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D19A-B0FE-B9AF-8A35-8245995A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ED759-53B1-EFDA-32B0-19C550AE1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16B81-7BC2-44D7-B411-F6F219ACA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50632-5D06-7BD1-52C8-6E815DD61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5E5B88-C0AE-1C58-B5BB-7ED87CCD7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FF86F-14A7-C82C-AEB9-B6F798B5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A14F9-1C7C-2709-F1BB-E716EE78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824337-5604-79ED-FE2E-47111BE0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86638"/>
      </p:ext>
    </p:extLst>
  </p:cSld>
  <p:clrMapOvr>
    <a:masterClrMapping/>
  </p:clrMapOvr>
  <p:transition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ED0AF-CD7E-B67D-83B2-6616623D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F0205-F3B0-DADF-2DDE-E1C76D46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8A7D3-F269-0420-DBA8-BB743F097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D8C7E-79CE-D1AA-F14E-3F5006F2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20912"/>
      </p:ext>
    </p:extLst>
  </p:cSld>
  <p:clrMapOvr>
    <a:masterClrMapping/>
  </p:clrMapOvr>
  <p:transition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CA0FA-17A1-BBDD-B265-DAB9D71F4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8FFE9-B178-B056-6FAF-A52A2AE3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AEF58-E4AA-A76E-AAEB-647D75B5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60457"/>
      </p:ext>
    </p:extLst>
  </p:cSld>
  <p:clrMapOvr>
    <a:masterClrMapping/>
  </p:clrMapOvr>
  <p:transition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6AE0-467E-8EDF-608F-16A398D4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6D8F-9C67-B260-CB67-16D4F6C6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14536-172A-C60D-5AC4-825C6447B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03C63-F69B-B36C-4A96-22584F25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9AF88-6152-7064-A323-C8AF90E7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03FEB-BDBF-DADD-F66A-37EB24FF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05822"/>
      </p:ext>
    </p:extLst>
  </p:cSld>
  <p:clrMapOvr>
    <a:masterClrMapping/>
  </p:clrMapOvr>
  <p:transition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F490-374C-4EF0-64F8-E3DC6539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EFBAB-E9FA-7CFB-CC81-116F5B406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4E554-2749-AE02-4469-4C2FD975B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3F198-4F49-7BD7-7657-D04BEE01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80A1A-E606-BC89-CE5D-EC7978BE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70C0D-9587-CDD0-84D5-02A90C93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40224"/>
      </p:ext>
    </p:extLst>
  </p:cSld>
  <p:clrMapOvr>
    <a:masterClrMapping/>
  </p:clrMapOvr>
  <p:transition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BDE13-10A5-CA7E-3F03-FACC9E5C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EEEB-5D24-9969-1861-69A7968E3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51F1-4FB3-CCE4-AC6B-C7CF2F25E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586-DDD4-48B2-9B8E-86ADB5201C1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0232D-A644-7B01-B576-4AFBF0920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BEF31-6F40-0545-A808-52878E294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D5086-86AA-4D98-AFC6-EF35599F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5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C3DCE5-C00C-CE84-DAB0-14B971A4D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7BC88-62A9-A2D3-72B1-87F3B79D719E}"/>
              </a:ext>
            </a:extLst>
          </p:cNvPr>
          <p:cNvSpPr txBox="1"/>
          <p:nvPr/>
        </p:nvSpPr>
        <p:spPr>
          <a:xfrm>
            <a:off x="8604502" y="3581400"/>
            <a:ext cx="1521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Noah’s Ark,  Part 3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Genesis  8</a:t>
            </a:r>
          </a:p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 Blends 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10F36-3BC6-8861-8165-762637724FF1}"/>
              </a:ext>
            </a:extLst>
          </p:cNvPr>
          <p:cNvSpPr txBox="1"/>
          <p:nvPr/>
        </p:nvSpPr>
        <p:spPr>
          <a:xfrm>
            <a:off x="602104" y="2948034"/>
            <a:ext cx="77241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Song 1.11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Drip, Drop, Stomp, Clomp</a:t>
            </a:r>
          </a:p>
        </p:txBody>
      </p:sp>
      <p:pic>
        <p:nvPicPr>
          <p:cNvPr id="11" name="1.11_SONG_DripDrop">
            <a:hlinkClick r:id="" action="ppaction://media"/>
            <a:extLst>
              <a:ext uri="{FF2B5EF4-FFF2-40B4-BE49-F238E27FC236}">
                <a16:creationId xmlns:a16="http://schemas.microsoft.com/office/drawing/2014/main" id="{A40996D5-C033-54A0-9161-0DF2D23C7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2921" y="-107613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C6D94-EA0C-86CF-7B0F-369D5A8C7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9102" y="-1057507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84FABA-BA0D-CB5A-E631-E545BD6D4CD1}"/>
              </a:ext>
            </a:extLst>
          </p:cNvPr>
          <p:cNvSpPr txBox="1"/>
          <p:nvPr/>
        </p:nvSpPr>
        <p:spPr>
          <a:xfrm>
            <a:off x="1947887" y="6166758"/>
            <a:ext cx="4654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www.EasyReadEnglish.com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7776"/>
      </p:ext>
    </p:extLst>
  </p:cSld>
  <p:clrMapOvr>
    <a:masterClrMapping/>
  </p:clrMapOvr>
  <p:transition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74236-8683-0128-3A84-9DA06D9AD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" y="-5210"/>
            <a:ext cx="12182750" cy="68632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390330" y="78832"/>
            <a:ext cx="34632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fish did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swish,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CD38C-B9E7-5840-FD0A-09E14419BE50}"/>
              </a:ext>
            </a:extLst>
          </p:cNvPr>
          <p:cNvSpPr txBox="1"/>
          <p:nvPr/>
        </p:nvSpPr>
        <p:spPr>
          <a:xfrm>
            <a:off x="7811277" y="72611"/>
            <a:ext cx="39173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then off they swam.</a:t>
            </a:r>
          </a:p>
        </p:txBody>
      </p:sp>
    </p:spTree>
    <p:extLst>
      <p:ext uri="{BB962C8B-B14F-4D97-AF65-F5344CB8AC3E}">
        <p14:creationId xmlns:p14="http://schemas.microsoft.com/office/powerpoint/2010/main" val="1091758330"/>
      </p:ext>
    </p:extLst>
  </p:cSld>
  <p:clrMapOvr>
    <a:masterClrMapping/>
  </p:clrMapOvr>
  <p:transition advClick="0" advTm="65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8" y="766572"/>
            <a:ext cx="9591869" cy="53981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319981" y="102638"/>
            <a:ext cx="1145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wish and swish and splash and a </a:t>
            </a:r>
            <a:r>
              <a:rPr lang="en-US" sz="40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splish</a:t>
            </a:r>
            <a:endParaRPr lang="en-US" sz="40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72020-6620-4041-4664-7BCE2D02BB08}"/>
              </a:ext>
            </a:extLst>
          </p:cNvPr>
          <p:cNvSpPr txBox="1"/>
          <p:nvPr/>
        </p:nvSpPr>
        <p:spPr>
          <a:xfrm>
            <a:off x="257777" y="6069898"/>
            <a:ext cx="1145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a flip and a flop and plip and a plop...</a:t>
            </a:r>
          </a:p>
        </p:txBody>
      </p:sp>
    </p:spTree>
    <p:extLst>
      <p:ext uri="{BB962C8B-B14F-4D97-AF65-F5344CB8AC3E}">
        <p14:creationId xmlns:p14="http://schemas.microsoft.com/office/powerpoint/2010/main" val="1213723966"/>
      </p:ext>
    </p:extLst>
  </p:cSld>
  <p:clrMapOvr>
    <a:masterClrMapping/>
  </p:clrMapOvr>
  <p:transition advClick="0" advTm="7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2" y="0"/>
            <a:ext cx="10002416" cy="5629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56335-3386-CEE4-059A-792D2416C466}"/>
              </a:ext>
            </a:extLst>
          </p:cNvPr>
          <p:cNvSpPr txBox="1"/>
          <p:nvPr/>
        </p:nvSpPr>
        <p:spPr>
          <a:xfrm>
            <a:off x="1825322" y="5534561"/>
            <a:ext cx="89188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…and the animals all went off that ship, and the animals all went off.</a:t>
            </a:r>
          </a:p>
        </p:txBody>
      </p:sp>
    </p:spTree>
    <p:extLst>
      <p:ext uri="{BB962C8B-B14F-4D97-AF65-F5344CB8AC3E}">
        <p14:creationId xmlns:p14="http://schemas.microsoft.com/office/powerpoint/2010/main" val="71402402"/>
      </p:ext>
    </p:extLst>
  </p:cSld>
  <p:clrMapOvr>
    <a:masterClrMapping/>
  </p:clrMapOvr>
  <p:transition advClick="0" advTm="675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112F8-892A-46FD-7A4C-4FFE2588A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39" y="1149622"/>
            <a:ext cx="7873439" cy="445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134715" y="102268"/>
            <a:ext cx="111949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off that ship, the birds did flap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511FB-6030-1D80-1097-A38EE4E44C63}"/>
              </a:ext>
            </a:extLst>
          </p:cNvPr>
          <p:cNvSpPr txBox="1"/>
          <p:nvPr/>
        </p:nvSpPr>
        <p:spPr>
          <a:xfrm>
            <a:off x="277785" y="4845328"/>
            <a:ext cx="11194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flip and a flap, their wings did clap.</a:t>
            </a:r>
          </a:p>
        </p:txBody>
      </p:sp>
    </p:spTree>
    <p:extLst>
      <p:ext uri="{BB962C8B-B14F-4D97-AF65-F5344CB8AC3E}">
        <p14:creationId xmlns:p14="http://schemas.microsoft.com/office/powerpoint/2010/main" val="2027464001"/>
      </p:ext>
    </p:extLst>
  </p:cSld>
  <p:clrMapOvr>
    <a:masterClrMapping/>
  </p:clrMapOvr>
  <p:transition advClick="0" advTm="125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69" y="953183"/>
            <a:ext cx="8890219" cy="50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329311" y="74646"/>
            <a:ext cx="1145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flip and a flap and a clip and a clap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4A452-9D71-DBD2-B98F-704F05FF03C1}"/>
              </a:ext>
            </a:extLst>
          </p:cNvPr>
          <p:cNvSpPr txBox="1"/>
          <p:nvPr/>
        </p:nvSpPr>
        <p:spPr>
          <a:xfrm>
            <a:off x="341753" y="2513036"/>
            <a:ext cx="1145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a wish and swish and splash and a </a:t>
            </a:r>
            <a:r>
              <a:rPr lang="en-US" sz="40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splish</a:t>
            </a:r>
            <a:endParaRPr lang="en-US" sz="40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6779A-2EFE-C823-F8D5-A6DB0EB5496E}"/>
              </a:ext>
            </a:extLst>
          </p:cNvPr>
          <p:cNvSpPr txBox="1"/>
          <p:nvPr/>
        </p:nvSpPr>
        <p:spPr>
          <a:xfrm>
            <a:off x="335533" y="5972833"/>
            <a:ext cx="1145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a flip and a flop and plip and a plop...</a:t>
            </a:r>
          </a:p>
        </p:txBody>
      </p:sp>
    </p:spTree>
    <p:extLst>
      <p:ext uri="{BB962C8B-B14F-4D97-AF65-F5344CB8AC3E}">
        <p14:creationId xmlns:p14="http://schemas.microsoft.com/office/powerpoint/2010/main" val="1395392282"/>
      </p:ext>
    </p:extLst>
  </p:cSld>
  <p:clrMapOvr>
    <a:masterClrMapping/>
  </p:clrMapOvr>
  <p:transition advClick="0" advTm="10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2" y="0"/>
            <a:ext cx="10002416" cy="5629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56335-3386-CEE4-059A-792D2416C466}"/>
              </a:ext>
            </a:extLst>
          </p:cNvPr>
          <p:cNvSpPr txBox="1"/>
          <p:nvPr/>
        </p:nvSpPr>
        <p:spPr>
          <a:xfrm>
            <a:off x="1825323" y="5534561"/>
            <a:ext cx="8485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..and the animals all went off that ship, and the animals all went off.</a:t>
            </a:r>
          </a:p>
        </p:txBody>
      </p:sp>
    </p:spTree>
    <p:extLst>
      <p:ext uri="{BB962C8B-B14F-4D97-AF65-F5344CB8AC3E}">
        <p14:creationId xmlns:p14="http://schemas.microsoft.com/office/powerpoint/2010/main" val="2700471831"/>
      </p:ext>
    </p:extLst>
  </p:cSld>
  <p:clrMapOvr>
    <a:masterClrMapping/>
  </p:clrMapOvr>
  <p:transition advClick="0" advTm="7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D7432-BF2E-0850-6B94-E13B6A2D3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67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448363" y="219639"/>
            <a:ext cx="11413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off that ship,  hippo did stomp…</a:t>
            </a:r>
          </a:p>
        </p:txBody>
      </p:sp>
    </p:spTree>
    <p:extLst>
      <p:ext uri="{BB962C8B-B14F-4D97-AF65-F5344CB8AC3E}">
        <p14:creationId xmlns:p14="http://schemas.microsoft.com/office/powerpoint/2010/main" val="2646590032"/>
      </p:ext>
    </p:extLst>
  </p:cSld>
  <p:clrMapOvr>
    <a:masterClrMapping/>
  </p:clrMapOvr>
  <p:transition advClick="0" advTm="6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E670B-8A05-3806-1891-17A9F736D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0"/>
            <a:ext cx="12182749" cy="68632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597653" y="126334"/>
            <a:ext cx="52241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stomp and a clomp,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he did tromp off.</a:t>
            </a:r>
          </a:p>
        </p:txBody>
      </p:sp>
    </p:spTree>
    <p:extLst>
      <p:ext uri="{BB962C8B-B14F-4D97-AF65-F5344CB8AC3E}">
        <p14:creationId xmlns:p14="http://schemas.microsoft.com/office/powerpoint/2010/main" val="4172454883"/>
      </p:ext>
    </p:extLst>
  </p:cSld>
  <p:clrMapOvr>
    <a:masterClrMapping/>
  </p:clrMapOvr>
  <p:transition advClick="0" advTm="65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75" y="1186448"/>
            <a:ext cx="8890219" cy="50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329311" y="74646"/>
            <a:ext cx="114552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stomp and a clomp and </a:t>
            </a:r>
          </a:p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 trump and a tromp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8592F-1FAD-BB64-00C0-0EB018E7BA1B}"/>
              </a:ext>
            </a:extLst>
          </p:cNvPr>
          <p:cNvSpPr txBox="1"/>
          <p:nvPr/>
        </p:nvSpPr>
        <p:spPr>
          <a:xfrm>
            <a:off x="173802" y="6150114"/>
            <a:ext cx="1145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a flip and a flop and plip and a plop...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6EAF0-01E0-F3C4-78D7-D03757424300}"/>
              </a:ext>
            </a:extLst>
          </p:cNvPr>
          <p:cNvSpPr txBox="1"/>
          <p:nvPr/>
        </p:nvSpPr>
        <p:spPr>
          <a:xfrm>
            <a:off x="304429" y="2270451"/>
            <a:ext cx="114552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a flip and a flap and a clip and a clap</a:t>
            </a:r>
          </a:p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a wish and swish and splash and a </a:t>
            </a:r>
            <a:r>
              <a:rPr lang="en-US" sz="40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splish</a:t>
            </a:r>
            <a:endParaRPr lang="en-US" sz="40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28188"/>
      </p:ext>
    </p:extLst>
  </p:cSld>
  <p:clrMapOvr>
    <a:masterClrMapping/>
  </p:clrMapOvr>
  <p:transition advClick="0" advTm="1325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2" y="0"/>
            <a:ext cx="10002416" cy="5629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56335-3386-CEE4-059A-792D2416C466}"/>
              </a:ext>
            </a:extLst>
          </p:cNvPr>
          <p:cNvSpPr txBox="1"/>
          <p:nvPr/>
        </p:nvSpPr>
        <p:spPr>
          <a:xfrm>
            <a:off x="1355271" y="5534561"/>
            <a:ext cx="89550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…and the animals all went off that ship, and the animals all went off.</a:t>
            </a:r>
          </a:p>
        </p:txBody>
      </p:sp>
    </p:spTree>
    <p:extLst>
      <p:ext uri="{BB962C8B-B14F-4D97-AF65-F5344CB8AC3E}">
        <p14:creationId xmlns:p14="http://schemas.microsoft.com/office/powerpoint/2010/main" val="3115349880"/>
      </p:ext>
    </p:extLst>
  </p:cSld>
  <p:clrMapOvr>
    <a:masterClrMapping/>
  </p:clrMapOvr>
  <p:transition advClick="0" advTm="7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E34B4-3502-2AB0-A991-A7FD6FE12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514156" y="2284940"/>
            <a:ext cx="78287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There was a ship </a:t>
            </a:r>
          </a:p>
          <a:p>
            <a:pPr marL="0" marR="0">
              <a:spcBef>
                <a:spcPts val="0"/>
              </a:spcBef>
            </a:pPr>
            <a:endParaRPr lang="en-US" sz="24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in the middle </a:t>
            </a: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of the sea</a:t>
            </a:r>
          </a:p>
        </p:txBody>
      </p:sp>
    </p:spTree>
    <p:extLst>
      <p:ext uri="{BB962C8B-B14F-4D97-AF65-F5344CB8AC3E}">
        <p14:creationId xmlns:p14="http://schemas.microsoft.com/office/powerpoint/2010/main" val="2620501543"/>
      </p:ext>
    </p:extLst>
  </p:cSld>
  <p:clrMapOvr>
    <a:masterClrMapping/>
  </p:clrMapOvr>
  <p:transition advClick="0" advTm="6250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77535-2FCA-F62E-2FDE-AA9CD9341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45" y="570293"/>
            <a:ext cx="9858522" cy="55485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809306" y="85761"/>
            <a:ext cx="10513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in that sky, a rainbow grew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B4102-180F-6021-250F-C6F5EF3C4A76}"/>
              </a:ext>
            </a:extLst>
          </p:cNvPr>
          <p:cNvSpPr txBox="1"/>
          <p:nvPr/>
        </p:nvSpPr>
        <p:spPr>
          <a:xfrm>
            <a:off x="775093" y="2888056"/>
            <a:ext cx="10513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green and pink of every hue.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030D4-D7BF-882A-8CD8-00234110F81C}"/>
              </a:ext>
            </a:extLst>
          </p:cNvPr>
          <p:cNvSpPr txBox="1"/>
          <p:nvPr/>
        </p:nvSpPr>
        <p:spPr>
          <a:xfrm>
            <a:off x="946155" y="6075469"/>
            <a:ext cx="10513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red and a blue and a yellow too,</a:t>
            </a:r>
          </a:p>
        </p:txBody>
      </p:sp>
    </p:spTree>
    <p:extLst>
      <p:ext uri="{BB962C8B-B14F-4D97-AF65-F5344CB8AC3E}">
        <p14:creationId xmlns:p14="http://schemas.microsoft.com/office/powerpoint/2010/main" val="4140493698"/>
      </p:ext>
    </p:extLst>
  </p:cSld>
  <p:clrMapOvr>
    <a:masterClrMapping/>
  </p:clrMapOvr>
  <p:transition advClick="0" advTm="16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B7A0C-4D78-7AEF-4306-C4293CEB4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674056"/>
            <a:ext cx="9677727" cy="54468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1777807" y="172691"/>
            <a:ext cx="8683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God put his rainbow in the sky.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8F9DC-F88F-A200-8EBB-F7D1EB969552}"/>
              </a:ext>
            </a:extLst>
          </p:cNvPr>
          <p:cNvSpPr txBox="1"/>
          <p:nvPr/>
        </p:nvSpPr>
        <p:spPr>
          <a:xfrm>
            <a:off x="1799579" y="4906419"/>
            <a:ext cx="8683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the animals all went home.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B9BCD-A005-75ED-DC95-651457EA6DDF}"/>
              </a:ext>
            </a:extLst>
          </p:cNvPr>
          <p:cNvSpPr txBox="1"/>
          <p:nvPr/>
        </p:nvSpPr>
        <p:spPr>
          <a:xfrm>
            <a:off x="1802688" y="6010545"/>
            <a:ext cx="8683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the animals all went home.</a:t>
            </a:r>
          </a:p>
        </p:txBody>
      </p:sp>
    </p:spTree>
    <p:extLst>
      <p:ext uri="{BB962C8B-B14F-4D97-AF65-F5344CB8AC3E}">
        <p14:creationId xmlns:p14="http://schemas.microsoft.com/office/powerpoint/2010/main" val="1523616301"/>
      </p:ext>
    </p:extLst>
  </p:cSld>
  <p:clrMapOvr>
    <a:masterClrMapping/>
  </p:clrMapOvr>
  <p:transition advClick="0" advTm="11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769" y="2016750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830" y="1657842"/>
            <a:ext cx="8860339" cy="392409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lyrics: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arrangements and singer: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Steffi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VornBerger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Ivan Mader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25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A68B1-134D-4D75-C753-E14669382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"/>
            <a:ext cx="12192000" cy="68569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682108" y="512124"/>
            <a:ext cx="78287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the funniest ship</a:t>
            </a:r>
          </a:p>
          <a:p>
            <a:pPr marL="0" marR="0">
              <a:spcBef>
                <a:spcPts val="0"/>
              </a:spcBef>
            </a:pPr>
            <a:endParaRPr lang="en-US" sz="48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that you ever did see.</a:t>
            </a:r>
          </a:p>
        </p:txBody>
      </p:sp>
    </p:spTree>
    <p:extLst>
      <p:ext uri="{BB962C8B-B14F-4D97-AF65-F5344CB8AC3E}">
        <p14:creationId xmlns:p14="http://schemas.microsoft.com/office/powerpoint/2010/main" val="1847285109"/>
      </p:ext>
    </p:extLst>
  </p:cSld>
  <p:clrMapOvr>
    <a:masterClrMapping/>
  </p:clrMapOvr>
  <p:transition advClick="0" advTm="55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3" y="1114635"/>
            <a:ext cx="8406882" cy="47312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515926" y="267528"/>
            <a:ext cx="11072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the animals all went off that 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6335-3386-CEE4-059A-792D2416C466}"/>
              </a:ext>
            </a:extLst>
          </p:cNvPr>
          <p:cNvSpPr txBox="1"/>
          <p:nvPr/>
        </p:nvSpPr>
        <p:spPr>
          <a:xfrm>
            <a:off x="1732017" y="5738378"/>
            <a:ext cx="8485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the animals all went off.</a:t>
            </a:r>
          </a:p>
        </p:txBody>
      </p:sp>
    </p:spTree>
    <p:extLst>
      <p:ext uri="{BB962C8B-B14F-4D97-AF65-F5344CB8AC3E}">
        <p14:creationId xmlns:p14="http://schemas.microsoft.com/office/powerpoint/2010/main" val="409450415"/>
      </p:ext>
    </p:extLst>
  </p:cSld>
  <p:clrMapOvr>
    <a:masterClrMapping/>
  </p:clrMapOvr>
  <p:transition advClick="0" advTm="75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33B09-2C96-A19B-FA8A-8F68D1E0E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2" r="2268"/>
          <a:stretch/>
        </p:blipFill>
        <p:spPr bwMode="auto">
          <a:xfrm>
            <a:off x="-240882" y="1788959"/>
            <a:ext cx="12432882" cy="52708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1048215" y="219299"/>
            <a:ext cx="10867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off that ship, a frog did hop…</a:t>
            </a:r>
          </a:p>
        </p:txBody>
      </p:sp>
    </p:spTree>
    <p:extLst>
      <p:ext uri="{BB962C8B-B14F-4D97-AF65-F5344CB8AC3E}">
        <p14:creationId xmlns:p14="http://schemas.microsoft.com/office/powerpoint/2010/main" val="3450369593"/>
      </p:ext>
    </p:extLst>
  </p:cSld>
  <p:clrMapOvr>
    <a:masterClrMapping/>
  </p:clrMapOvr>
  <p:transition advClick="0" advTm="65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33B09-2C96-A19B-FA8A-8F68D1E0E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6FCD87-DA5B-F82D-21FB-57D395355C47}"/>
              </a:ext>
            </a:extLst>
          </p:cNvPr>
          <p:cNvSpPr txBox="1"/>
          <p:nvPr/>
        </p:nvSpPr>
        <p:spPr>
          <a:xfrm>
            <a:off x="6779941" y="194418"/>
            <a:ext cx="51259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…with a flip and </a:t>
            </a:r>
          </a:p>
          <a:p>
            <a:pPr marL="0" marR="0" algn="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 flop, that frog </a:t>
            </a:r>
          </a:p>
          <a:p>
            <a:pPr marL="0" marR="0" algn="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did plop.</a:t>
            </a:r>
          </a:p>
        </p:txBody>
      </p:sp>
    </p:spTree>
    <p:extLst>
      <p:ext uri="{BB962C8B-B14F-4D97-AF65-F5344CB8AC3E}">
        <p14:creationId xmlns:p14="http://schemas.microsoft.com/office/powerpoint/2010/main" val="3366059004"/>
      </p:ext>
    </p:extLst>
  </p:cSld>
  <p:clrMapOvr>
    <a:masterClrMapping/>
  </p:clrMapOvr>
  <p:transition advClick="0" advTm="6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6" y="757241"/>
            <a:ext cx="10840316" cy="61007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385295" y="0"/>
            <a:ext cx="11455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4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With a flip and a flop and plip and a plop,</a:t>
            </a:r>
          </a:p>
        </p:txBody>
      </p:sp>
    </p:spTree>
    <p:extLst>
      <p:ext uri="{BB962C8B-B14F-4D97-AF65-F5344CB8AC3E}">
        <p14:creationId xmlns:p14="http://schemas.microsoft.com/office/powerpoint/2010/main" val="3413404727"/>
      </p:ext>
    </p:extLst>
  </p:cSld>
  <p:clrMapOvr>
    <a:masterClrMapping/>
  </p:clrMapOvr>
  <p:transition advClick="0" advTm="35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D0C96-7449-CBB6-C45D-3134D94B5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2" y="0"/>
            <a:ext cx="10002416" cy="5629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56335-3386-CEE4-059A-792D2416C466}"/>
              </a:ext>
            </a:extLst>
          </p:cNvPr>
          <p:cNvSpPr txBox="1"/>
          <p:nvPr/>
        </p:nvSpPr>
        <p:spPr>
          <a:xfrm>
            <a:off x="930729" y="5534561"/>
            <a:ext cx="93795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…and the animals all went off that ship, and the animals all went off.</a:t>
            </a:r>
          </a:p>
        </p:txBody>
      </p:sp>
    </p:spTree>
    <p:extLst>
      <p:ext uri="{BB962C8B-B14F-4D97-AF65-F5344CB8AC3E}">
        <p14:creationId xmlns:p14="http://schemas.microsoft.com/office/powerpoint/2010/main" val="3442112216"/>
      </p:ext>
    </p:extLst>
  </p:cSld>
  <p:clrMapOvr>
    <a:masterClrMapping/>
  </p:clrMapOvr>
  <p:transition advClick="0" advTm="65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B9BD2-A072-D633-2D95-CBD748B82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" y="-111968"/>
            <a:ext cx="121850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C33B1-FEC4-49B1-81A0-A46FED370591}"/>
              </a:ext>
            </a:extLst>
          </p:cNvPr>
          <p:cNvSpPr txBox="1"/>
          <p:nvPr/>
        </p:nvSpPr>
        <p:spPr>
          <a:xfrm>
            <a:off x="2827174" y="0"/>
            <a:ext cx="77257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And off that ship,</a:t>
            </a:r>
          </a:p>
          <a:p>
            <a:pPr marL="0" marR="0">
              <a:spcBef>
                <a:spcPts val="0"/>
              </a:spcBef>
            </a:pPr>
            <a:endParaRPr lang="en-US" sz="48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went shrimps and clams.</a:t>
            </a:r>
          </a:p>
        </p:txBody>
      </p:sp>
    </p:spTree>
    <p:extLst>
      <p:ext uri="{BB962C8B-B14F-4D97-AF65-F5344CB8AC3E}">
        <p14:creationId xmlns:p14="http://schemas.microsoft.com/office/powerpoint/2010/main" val="2874200522"/>
      </p:ext>
    </p:extLst>
  </p:cSld>
  <p:clrMapOvr>
    <a:masterClrMapping/>
  </p:clrMapOvr>
  <p:transition advClick="0" advTm="6250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535</Words>
  <Application>Microsoft Office PowerPoint</Application>
  <PresentationFormat>Widescreen</PresentationFormat>
  <Paragraphs>67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March</dc:creator>
  <cp:lastModifiedBy>Steve March</cp:lastModifiedBy>
  <cp:revision>13</cp:revision>
  <dcterms:created xsi:type="dcterms:W3CDTF">2022-06-23T20:14:38Z</dcterms:created>
  <dcterms:modified xsi:type="dcterms:W3CDTF">2022-10-17T05:07:20Z</dcterms:modified>
</cp:coreProperties>
</file>