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352" r:id="rId4"/>
    <p:sldId id="281" r:id="rId5"/>
    <p:sldId id="257" r:id="rId6"/>
    <p:sldId id="282" r:id="rId7"/>
    <p:sldId id="276" r:id="rId8"/>
    <p:sldId id="258" r:id="rId9"/>
    <p:sldId id="259" r:id="rId10"/>
    <p:sldId id="260" r:id="rId11"/>
    <p:sldId id="261" r:id="rId12"/>
    <p:sldId id="353" r:id="rId13"/>
    <p:sldId id="283" r:id="rId14"/>
    <p:sldId id="262" r:id="rId15"/>
    <p:sldId id="284" r:id="rId16"/>
    <p:sldId id="354" r:id="rId17"/>
    <p:sldId id="359" r:id="rId18"/>
    <p:sldId id="291" r:id="rId19"/>
    <p:sldId id="292" r:id="rId20"/>
    <p:sldId id="293" r:id="rId21"/>
    <p:sldId id="294" r:id="rId22"/>
    <p:sldId id="295" r:id="rId23"/>
    <p:sldId id="355" r:id="rId24"/>
    <p:sldId id="296" r:id="rId25"/>
    <p:sldId id="297" r:id="rId26"/>
    <p:sldId id="329" r:id="rId27"/>
    <p:sldId id="299" r:id="rId28"/>
    <p:sldId id="300" r:id="rId29"/>
    <p:sldId id="286" r:id="rId30"/>
    <p:sldId id="287" r:id="rId31"/>
    <p:sldId id="288" r:id="rId32"/>
    <p:sldId id="289" r:id="rId33"/>
    <p:sldId id="290" r:id="rId34"/>
    <p:sldId id="303" r:id="rId35"/>
    <p:sldId id="305" r:id="rId36"/>
    <p:sldId id="330" r:id="rId37"/>
    <p:sldId id="356" r:id="rId38"/>
    <p:sldId id="331" r:id="rId39"/>
    <p:sldId id="332" r:id="rId40"/>
    <p:sldId id="333" r:id="rId41"/>
    <p:sldId id="334" r:id="rId42"/>
    <p:sldId id="335" r:id="rId43"/>
    <p:sldId id="336" r:id="rId44"/>
    <p:sldId id="337" r:id="rId45"/>
    <p:sldId id="338" r:id="rId46"/>
    <p:sldId id="339" r:id="rId47"/>
    <p:sldId id="340" r:id="rId48"/>
    <p:sldId id="357" r:id="rId49"/>
    <p:sldId id="341" r:id="rId50"/>
    <p:sldId id="342" r:id="rId51"/>
    <p:sldId id="343" r:id="rId52"/>
    <p:sldId id="344" r:id="rId53"/>
    <p:sldId id="345" r:id="rId54"/>
    <p:sldId id="346" r:id="rId55"/>
    <p:sldId id="347" r:id="rId56"/>
    <p:sldId id="348" r:id="rId57"/>
    <p:sldId id="349" r:id="rId58"/>
    <p:sldId id="350" r:id="rId59"/>
    <p:sldId id="358" r:id="rId60"/>
    <p:sldId id="351" r:id="rId61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079" autoAdjust="0"/>
    <p:restoredTop sz="94660"/>
  </p:normalViewPr>
  <p:slideViewPr>
    <p:cSldViewPr snapToGrid="0">
      <p:cViewPr varScale="1">
        <p:scale>
          <a:sx n="56" d="100"/>
          <a:sy n="56" d="100"/>
        </p:scale>
        <p:origin x="84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0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09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33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09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35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437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13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07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03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2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EFA95-4F9C-4634-9B0A-EDE0918E3D21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6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EFA95-4F9C-4634-9B0A-EDE0918E3D21}" type="datetimeFigureOut">
              <a:rPr lang="en-US" smtClean="0"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42452-24C1-4705-8936-F9C0E86BD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2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0.m4a"/><Relationship Id="rId1" Type="http://schemas.microsoft.com/office/2007/relationships/media" Target="../media/media50.m4a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2.m4a"/><Relationship Id="rId1" Type="http://schemas.microsoft.com/office/2007/relationships/media" Target="../media/media52.m4a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3.m4a"/><Relationship Id="rId1" Type="http://schemas.microsoft.com/office/2007/relationships/media" Target="../media/media53.m4a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4.m4a"/><Relationship Id="rId1" Type="http://schemas.microsoft.com/office/2007/relationships/media" Target="../media/media54.m4a"/><Relationship Id="rId4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5.m4a"/><Relationship Id="rId1" Type="http://schemas.microsoft.com/office/2007/relationships/media" Target="../media/media55.m4a"/><Relationship Id="rId4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6.m4a"/><Relationship Id="rId1" Type="http://schemas.microsoft.com/office/2007/relationships/media" Target="../media/media56.m4a"/><Relationship Id="rId4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7.m4a"/><Relationship Id="rId1" Type="http://schemas.microsoft.com/office/2007/relationships/media" Target="../media/media57.m4a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8.m4a"/><Relationship Id="rId1" Type="http://schemas.microsoft.com/office/2007/relationships/media" Target="../media/media58.m4a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9.m4a"/><Relationship Id="rId1" Type="http://schemas.microsoft.com/office/2007/relationships/media" Target="../media/media59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0.m4a"/><Relationship Id="rId1" Type="http://schemas.microsoft.com/office/2007/relationships/media" Target="../media/media60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F454B466-122F-4A80-88D8-517BFD463883}"/>
              </a:ext>
            </a:extLst>
          </p:cNvPr>
          <p:cNvSpPr txBox="1">
            <a:spLocks/>
          </p:cNvSpPr>
          <p:nvPr/>
        </p:nvSpPr>
        <p:spPr>
          <a:xfrm>
            <a:off x="4316370" y="2208758"/>
            <a:ext cx="4413482" cy="255932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dirty="0">
                <a:latin typeface="Century Gothic" panose="020B0502020202020204" pitchFamily="34" charset="0"/>
              </a:rPr>
              <a:t>Story in Easy Read English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Century Gothic" panose="020B0502020202020204" pitchFamily="34" charset="0"/>
              </a:rPr>
              <a:t>Questions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Century Gothic" panose="020B0502020202020204" pitchFamily="34" charset="0"/>
              </a:rPr>
              <a:t>Story in Phrases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74559F-712E-40B6-9A28-DDF9AA9AC914}"/>
              </a:ext>
            </a:extLst>
          </p:cNvPr>
          <p:cNvSpPr txBox="1"/>
          <p:nvPr/>
        </p:nvSpPr>
        <p:spPr>
          <a:xfrm>
            <a:off x="4395931" y="508997"/>
            <a:ext cx="4254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31. A Blind Man Asks to See</a:t>
            </a:r>
            <a:endParaRPr lang="en-US" sz="3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393756-768C-4A1C-ACE1-CE026C2BB293}"/>
              </a:ext>
            </a:extLst>
          </p:cNvPr>
          <p:cNvSpPr txBox="1"/>
          <p:nvPr/>
        </p:nvSpPr>
        <p:spPr>
          <a:xfrm>
            <a:off x="243440" y="465466"/>
            <a:ext cx="334816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7030A0"/>
                </a:solidFill>
                <a:latin typeface="Century Gothic" panose="020B0502020202020204" pitchFamily="34" charset="0"/>
              </a:rPr>
              <a:t>Part 4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5F75B4A-53AB-4643-885A-41B83FFA3BFB}"/>
              </a:ext>
            </a:extLst>
          </p:cNvPr>
          <p:cNvCxnSpPr>
            <a:cxnSpLocks/>
          </p:cNvCxnSpPr>
          <p:nvPr/>
        </p:nvCxnSpPr>
        <p:spPr>
          <a:xfrm>
            <a:off x="0" y="1845190"/>
            <a:ext cx="914400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F34F451F-B7E6-4AA2-AEB3-239DDADDC117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DDC13C-B867-4CD5-ACF9-59D07115114C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0672AA-B93C-43D7-9017-E3C310AFED9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63" y="1981055"/>
            <a:ext cx="2285714" cy="3361255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5FF3A79-B91A-4F2F-B1C8-1FD1E79B4C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82000" y="-12690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6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17" grpId="0"/>
      <p:bldP spid="20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752083" y="1656569"/>
            <a:ext cx="7898209" cy="120093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Some told him to be quiet.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A6AF76-CCF2-40AD-A448-E9020944E9B5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1D8FA2-9EC9-4920-AC32-E76C48E5AE85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710320-CEFB-4CEE-921E-4152CEA8A3A0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A168FA1-EE23-4F1C-BE64-FC156EF7E8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32682" y="-12679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634097" y="1676551"/>
            <a:ext cx="7898208" cy="20964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But Bartimaeus shouted louder, 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"Jesus, have mercy on me!"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F551B0-1D7B-47BF-919F-30196F2A213C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9B3D35-29ED-4510-B088-BC965FF8FCBC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94D288-5C25-4919-A0D1-CF56EDA4E887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70F8CFB-A214-42D1-A6D6-0E69ABD82C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07830" y="-12613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356853" y="1084396"/>
            <a:ext cx="7610684" cy="309577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A few people ran to 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the blind man.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F551B0-1D7B-47BF-919F-30196F2A213C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C51DE9-916D-414C-93C6-E46ACF111CFA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18ACE3-1658-4102-8105-DFD796F09A94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3DDF464-20E3-453F-8419-EFA8419A00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87712" y="-12547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7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341863" y="1482567"/>
            <a:ext cx="7138218" cy="102921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"Cheer up,” they said.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F551B0-1D7B-47BF-919F-30196F2A213C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C51DE9-916D-414C-93C6-E46ACF111CFA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18ACE3-1658-4102-8105-DFD796F09A94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03A05B1-7CE5-4E98-9A67-FC1DB60110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67462" y="-12604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3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297816" y="1364944"/>
            <a:ext cx="6548367" cy="205257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"Get on your feet.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Jesus is calling you!"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A3A420-9287-440F-B260-F1CBA02C00EC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63D2B7-0828-4790-A767-11CD8B8954A3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D40BB1E-55B9-44C9-8036-95C328ED97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23016" y="-12616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998630" y="1716677"/>
            <a:ext cx="7146740" cy="102652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Bartimaeus jumped up.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881AD8-74D8-4D88-819F-8ECA0D4C6254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53EF82-9BD5-477E-BB15-0778FAF92975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09A8E96-3DA2-4F86-9495-BB9ED8769E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7534" y="-12543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7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998630" y="1431864"/>
            <a:ext cx="7146740" cy="238797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He threw off his cloak.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881AD8-74D8-4D88-819F-8ECA0D4C6254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53EF82-9BD5-477E-BB15-0778FAF92975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576132D-163A-410E-8C18-FD1D636F01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62400" y="-12663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8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998630" y="1431864"/>
            <a:ext cx="7651662" cy="238797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He stumbled his way to Jesus.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881AD8-74D8-4D88-819F-8ECA0D4C6254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53EF82-9BD5-477E-BB15-0778FAF92975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B191093-1D57-4B55-B085-B3235E0DE5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24664" y="-19555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1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752083" y="1246724"/>
            <a:ext cx="7639834" cy="243653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"What do you want me to do 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for you? "Jesus asked him.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D14DE2-9257-4066-BBAD-23120161ABB4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BEE876-09BD-4404-82D7-0783026C2D67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5CD8C7B-6934-4B26-B350-C9B3789BBB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37613" y="-12666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06004" y="1245664"/>
            <a:ext cx="7131991" cy="229427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"Lord,” the blind man said, 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"I want to see."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3F6401-9565-4671-9E24-68C03D392B2D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0C788D-0E4F-483B-BDD3-CB9084872159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0481B0A-09EB-43E7-8DD9-F2A730D3E7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22623" y="-12603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0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622896" y="1393271"/>
            <a:ext cx="7898209" cy="208590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Poor, blind Bartimaeus sat in 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the dark by the road.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934F0E-9CFA-402D-8CA7-F1AF34E55F09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D6C7D-5F9C-423D-938B-4B60E2E99288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64087EB-AA4B-4632-81D1-EF42224E44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63056" y="-12683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7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790670" y="1522466"/>
            <a:ext cx="7639834" cy="229736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"Go,” Jesus said,  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“your faith has healed you."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BABA60-97EC-465F-B526-7D8FA5AD4542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FF41F8-25BA-453E-93B9-5100C8FB0C12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93623B2-60FF-45B2-9762-98504F32F3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57928" y="-12553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7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923193" y="1523047"/>
            <a:ext cx="7639834" cy="198344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Right away, Bartimaeus’ dark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world became bright!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2FC6F0-BEE4-4109-91C7-9BFF7C5C0FDD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D5DC20-ED4E-4AC4-A541-0E6FF072228B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2B4B88B-BDB0-4C7A-8CA0-D4B22B25CF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37809" y="-1283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05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752083" y="1585986"/>
            <a:ext cx="7639834" cy="235183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He saw trees and birds.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7E6301-805C-4E9F-AB8E-95F49902953D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51F6D3-DD0E-4FD2-B425-87C76C7BEAC7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934840-1580-4AB7-9EF3-A2DECA48D4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57732" y="-12715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1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752083" y="1585986"/>
            <a:ext cx="7639834" cy="235183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He saw houses and men.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7E6301-805C-4E9F-AB8E-95F49902953D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51F6D3-DD0E-4FD2-B425-87C76C7BEAC7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DA99206-ADF0-4CE7-9A87-126A9EF41C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58125" y="-12659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5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752083" y="1755145"/>
            <a:ext cx="7639834" cy="111411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He saw women and children.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F2BB40-0BDB-4715-A30A-B9E53FC184C5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99BB6B-594E-4C4F-96AF-5C1AE3391B3B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470E67A-397C-41EB-9BA4-EEB7D9580E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88302" y="-12610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92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910939" y="1181198"/>
            <a:ext cx="7087746" cy="21137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And he saw the kind face 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of Jesus.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40FA55-B78A-4819-BE7D-B169CF07A6E8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879502-8AA0-4F7F-A245-12900DF46F49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90B8D95-0631-4A0F-8520-DBB6978919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78242" y="-12555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6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1028127" y="1897832"/>
            <a:ext cx="7087746" cy="119932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"Praise God!" he cried out.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40FA55-B78A-4819-BE7D-B169CF07A6E8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879502-8AA0-4F7F-A245-12900DF46F49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77B306-3706-4EC3-8FDB-7E76B9910D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23017" y="-12809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79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684654" y="1465702"/>
            <a:ext cx="7639834" cy="216240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All the people praised God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with him.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70E4D7-2291-47FD-85F3-A30195FD8E88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D184BF-6756-4416-BE52-EA894DE5AC86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E103049-50E0-4947-8879-64332773A5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13154" y="-12671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03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752083" y="1085275"/>
            <a:ext cx="7639834" cy="305902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With his eyes wide open, 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Bartimaeus followed Jesus 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along the road.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514E25-A69E-4D29-999A-2FD4EDD76A42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C24512-90B5-4808-9C97-ED8C1A2F9D59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1D9E15B-DC9F-4E89-A3E1-457AF523B3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87908" y="-12665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5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752084" y="2264020"/>
            <a:ext cx="7639834" cy="207380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When Bartimaeus came to Jesus, what did Jesus say?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9665BB07-F797-4A90-9BBE-D0BB6500AF88}"/>
              </a:ext>
            </a:extLst>
          </p:cNvPr>
          <p:cNvSpPr txBox="1">
            <a:spLocks/>
          </p:cNvSpPr>
          <p:nvPr/>
        </p:nvSpPr>
        <p:spPr>
          <a:xfrm>
            <a:off x="457200" y="1159666"/>
            <a:ext cx="8229600" cy="894755"/>
          </a:xfrm>
          <a:prstGeom prst="rect">
            <a:avLst/>
          </a:prstGeom>
          <a:ln w="38100">
            <a:noFill/>
          </a:ln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23B2B2-10EA-425D-BB1F-7EDF01155416}"/>
              </a:ext>
            </a:extLst>
          </p:cNvPr>
          <p:cNvSpPr/>
          <p:nvPr/>
        </p:nvSpPr>
        <p:spPr>
          <a:xfrm>
            <a:off x="0" y="0"/>
            <a:ext cx="9144000" cy="346392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681DC2-4BC0-4947-ADEA-F06C1E28219F}"/>
              </a:ext>
            </a:extLst>
          </p:cNvPr>
          <p:cNvSpPr/>
          <p:nvPr/>
        </p:nvSpPr>
        <p:spPr>
          <a:xfrm>
            <a:off x="0" y="5368608"/>
            <a:ext cx="9144000" cy="346392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D701C74-4642-450F-A666-0A7938F79D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23016" y="-12756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8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622896" y="1614985"/>
            <a:ext cx="7898209" cy="229909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He could hear, but not see.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F1003F-303C-4E94-9F09-DF01334A6808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90A541-7299-42AE-8DF9-7E7AFE83DBA9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90E7412-8EC7-4A59-8420-294A3B6A7D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43133" y="-12657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1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752084" y="1999762"/>
            <a:ext cx="7639834" cy="283986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What did the blind man say?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2C6D88EA-6B01-4404-A50D-233DBE8CEE70}"/>
              </a:ext>
            </a:extLst>
          </p:cNvPr>
          <p:cNvSpPr txBox="1">
            <a:spLocks/>
          </p:cNvSpPr>
          <p:nvPr/>
        </p:nvSpPr>
        <p:spPr>
          <a:xfrm>
            <a:off x="457200" y="1159666"/>
            <a:ext cx="8229600" cy="894755"/>
          </a:xfrm>
          <a:prstGeom prst="rect">
            <a:avLst/>
          </a:prstGeom>
          <a:ln w="38100">
            <a:noFill/>
          </a:ln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1F8C1E-20B7-4B35-8EAA-CC53784B3966}"/>
              </a:ext>
            </a:extLst>
          </p:cNvPr>
          <p:cNvSpPr/>
          <p:nvPr/>
        </p:nvSpPr>
        <p:spPr>
          <a:xfrm>
            <a:off x="0" y="0"/>
            <a:ext cx="9144000" cy="346392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16331E-0A03-447B-8C06-F52764C0986A}"/>
              </a:ext>
            </a:extLst>
          </p:cNvPr>
          <p:cNvSpPr/>
          <p:nvPr/>
        </p:nvSpPr>
        <p:spPr>
          <a:xfrm>
            <a:off x="0" y="5368608"/>
            <a:ext cx="9144000" cy="346392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30E1256-7CB8-4E77-8C9B-1DF24B47FB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88105" y="-12675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5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752084" y="2143000"/>
            <a:ext cx="7639834" cy="282228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How does asking for healing show faith in Jesus?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7C491F6-5E5B-4B6D-A9CF-E5DE5D192A7F}"/>
              </a:ext>
            </a:extLst>
          </p:cNvPr>
          <p:cNvSpPr txBox="1">
            <a:spLocks/>
          </p:cNvSpPr>
          <p:nvPr/>
        </p:nvSpPr>
        <p:spPr>
          <a:xfrm>
            <a:off x="457200" y="1159666"/>
            <a:ext cx="8229600" cy="894755"/>
          </a:xfrm>
          <a:prstGeom prst="rect">
            <a:avLst/>
          </a:prstGeom>
          <a:ln w="38100">
            <a:noFill/>
          </a:ln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DC7520-0DF2-471F-94B4-22F46F9F89DF}"/>
              </a:ext>
            </a:extLst>
          </p:cNvPr>
          <p:cNvSpPr/>
          <p:nvPr/>
        </p:nvSpPr>
        <p:spPr>
          <a:xfrm>
            <a:off x="0" y="0"/>
            <a:ext cx="9144000" cy="346392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57CA28-574E-4432-9D9E-195404255388}"/>
              </a:ext>
            </a:extLst>
          </p:cNvPr>
          <p:cNvSpPr/>
          <p:nvPr/>
        </p:nvSpPr>
        <p:spPr>
          <a:xfrm>
            <a:off x="0" y="5368608"/>
            <a:ext cx="9144000" cy="346392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38D194C-F84B-4BDA-B409-F06F754BBF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33075" y="-12675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8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752083" y="1670967"/>
            <a:ext cx="7639834" cy="344672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600" dirty="0">
                <a:latin typeface="Century Gothic" panose="020B0502020202020204" pitchFamily="34" charset="0"/>
              </a:rPr>
              <a:t>Ask and believe. If Jesus were to ask you, "What do you want me to do for you?" what would you say?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4C55CDD7-3A12-4FE6-AF02-0A0DDB6380D4}"/>
              </a:ext>
            </a:extLst>
          </p:cNvPr>
          <p:cNvSpPr txBox="1">
            <a:spLocks/>
          </p:cNvSpPr>
          <p:nvPr/>
        </p:nvSpPr>
        <p:spPr>
          <a:xfrm>
            <a:off x="457200" y="776212"/>
            <a:ext cx="8229600" cy="894755"/>
          </a:xfrm>
          <a:prstGeom prst="rect">
            <a:avLst/>
          </a:prstGeom>
          <a:ln w="38100">
            <a:noFill/>
          </a:ln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Question 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F132CC-4E98-46A6-BC95-2F2E05E2A607}"/>
              </a:ext>
            </a:extLst>
          </p:cNvPr>
          <p:cNvSpPr/>
          <p:nvPr/>
        </p:nvSpPr>
        <p:spPr>
          <a:xfrm>
            <a:off x="0" y="0"/>
            <a:ext cx="9144000" cy="346392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B21C67-0B12-4686-BF3A-0794CC9D8642}"/>
              </a:ext>
            </a:extLst>
          </p:cNvPr>
          <p:cNvSpPr/>
          <p:nvPr/>
        </p:nvSpPr>
        <p:spPr>
          <a:xfrm>
            <a:off x="0" y="5368608"/>
            <a:ext cx="9144000" cy="346392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C944A5F-E25D-432D-AB13-486D1BD0B7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63252" y="-12631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341645" y="1218246"/>
            <a:ext cx="8071075" cy="36177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200" dirty="0">
                <a:latin typeface="Century Gothic" panose="020B0502020202020204" pitchFamily="34" charset="0"/>
              </a:rPr>
              <a:t>Dear Jesus,</a:t>
            </a:r>
          </a:p>
          <a:p>
            <a:pPr algn="l">
              <a:lnSpc>
                <a:spcPct val="150000"/>
              </a:lnSpc>
            </a:pPr>
            <a:r>
              <a:rPr lang="en-US" sz="3200" dirty="0">
                <a:latin typeface="Century Gothic" panose="020B0502020202020204" pitchFamily="34" charset="0"/>
              </a:rPr>
              <a:t>You can do anything. You made a blind man see. Help me ask and believe like Bartimaeus. I will ask. I will believe. </a:t>
            </a:r>
          </a:p>
          <a:p>
            <a:pPr algn="l">
              <a:lnSpc>
                <a:spcPct val="150000"/>
              </a:lnSpc>
            </a:pPr>
            <a:r>
              <a:rPr lang="en-US" sz="3200" dirty="0">
                <a:latin typeface="Century Gothic" panose="020B0502020202020204" pitchFamily="34" charset="0"/>
              </a:rPr>
              <a:t>Amen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63413-BC51-46B5-8DD3-19CF919E224F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200DE923-9BA8-4CC0-BF1E-A81FF88BF8B1}"/>
              </a:ext>
            </a:extLst>
          </p:cNvPr>
          <p:cNvSpPr txBox="1">
            <a:spLocks/>
          </p:cNvSpPr>
          <p:nvPr/>
        </p:nvSpPr>
        <p:spPr>
          <a:xfrm>
            <a:off x="457200" y="457483"/>
            <a:ext cx="8229600" cy="894755"/>
          </a:xfrm>
          <a:prstGeom prst="rect">
            <a:avLst/>
          </a:prstGeom>
          <a:ln w="38100">
            <a:noFill/>
          </a:ln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Prayer</a:t>
            </a:r>
            <a:endParaRPr lang="en-US" sz="4860" b="1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1DA52F-A45A-421C-B459-44A8AAD3C2CB}"/>
              </a:ext>
            </a:extLst>
          </p:cNvPr>
          <p:cNvSpPr/>
          <p:nvPr/>
        </p:nvSpPr>
        <p:spPr>
          <a:xfrm>
            <a:off x="0" y="0"/>
            <a:ext cx="9144000" cy="346392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6FB462-AE4E-401F-AD5C-D5167C3F8805}"/>
              </a:ext>
            </a:extLst>
          </p:cNvPr>
          <p:cNvSpPr/>
          <p:nvPr/>
        </p:nvSpPr>
        <p:spPr>
          <a:xfrm>
            <a:off x="0" y="5368608"/>
            <a:ext cx="9144000" cy="346392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0C519C7-EC14-4366-9EDA-0C390530E7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13154" y="-12947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5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06A19E-7D77-450E-833C-FE8B950BAFB6}"/>
              </a:ext>
            </a:extLst>
          </p:cNvPr>
          <p:cNvSpPr/>
          <p:nvPr/>
        </p:nvSpPr>
        <p:spPr>
          <a:xfrm>
            <a:off x="2615375" y="1137266"/>
            <a:ext cx="391325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 Blind Man </a:t>
            </a:r>
          </a:p>
          <a:p>
            <a:pPr algn="ctr"/>
            <a:r>
              <a:rPr lang="en-US" sz="4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Asks to See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4B7556-E878-461D-976D-FB999FD68EDF}"/>
              </a:ext>
            </a:extLst>
          </p:cNvPr>
          <p:cNvSpPr/>
          <p:nvPr/>
        </p:nvSpPr>
        <p:spPr>
          <a:xfrm>
            <a:off x="1813871" y="3626268"/>
            <a:ext cx="55162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Phrased for Fluency</a:t>
            </a:r>
            <a:endParaRPr lang="en-US" sz="8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A0F0FB3-A4F1-47F0-97E7-F12EFE716E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00385" y="-13150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1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2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C0D72E-B202-4B47-BF38-22BF247A3D28}"/>
              </a:ext>
            </a:extLst>
          </p:cNvPr>
          <p:cNvSpPr/>
          <p:nvPr/>
        </p:nvSpPr>
        <p:spPr>
          <a:xfrm>
            <a:off x="745311" y="1622397"/>
            <a:ext cx="58576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Poor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,</a:t>
            </a:r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 blind Bartimaeus </a:t>
            </a:r>
            <a:endParaRPr lang="en-US" sz="4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F1291D-6600-490E-92E3-AC3CA88A5193}"/>
              </a:ext>
            </a:extLst>
          </p:cNvPr>
          <p:cNvSpPr/>
          <p:nvPr/>
        </p:nvSpPr>
        <p:spPr>
          <a:xfrm>
            <a:off x="745311" y="2853874"/>
            <a:ext cx="38266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sat in the dark </a:t>
            </a:r>
            <a:endParaRPr lang="en-US" sz="4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BA7C33-E691-49FE-82F8-D937148FC0A4}"/>
              </a:ext>
            </a:extLst>
          </p:cNvPr>
          <p:cNvSpPr/>
          <p:nvPr/>
        </p:nvSpPr>
        <p:spPr>
          <a:xfrm>
            <a:off x="5147478" y="2853874"/>
            <a:ext cx="32512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by the road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endParaRPr lang="en-US" sz="40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5A281A4-DB89-4C9F-B82C-FD13AC172B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81263" y="-12485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5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8" grpId="0"/>
      <p:bldP spid="10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B5D278C-5040-4400-822C-06B2811AC60B}"/>
              </a:ext>
            </a:extLst>
          </p:cNvPr>
          <p:cNvSpPr/>
          <p:nvPr/>
        </p:nvSpPr>
        <p:spPr>
          <a:xfrm>
            <a:off x="852574" y="1473788"/>
            <a:ext cx="40270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He could hear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,</a:t>
            </a:r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 </a:t>
            </a:r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1A54CC-5FEB-49F8-96F8-0604649768E9}"/>
              </a:ext>
            </a:extLst>
          </p:cNvPr>
          <p:cNvSpPr/>
          <p:nvPr/>
        </p:nvSpPr>
        <p:spPr>
          <a:xfrm>
            <a:off x="5168710" y="1473788"/>
            <a:ext cx="32784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but not see</a:t>
            </a:r>
            <a:r>
              <a:rPr lang="en-US" sz="4000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 </a:t>
            </a:r>
            <a:endParaRPr lang="en-US" sz="4000" dirty="0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276D9E1-8478-4668-B899-1DEBFA62DB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95622" y="-12275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6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80C087-A8CC-4B06-AA1E-4D9EB8512B81}"/>
              </a:ext>
            </a:extLst>
          </p:cNvPr>
          <p:cNvSpPr/>
          <p:nvPr/>
        </p:nvSpPr>
        <p:spPr>
          <a:xfrm>
            <a:off x="401053" y="1554010"/>
            <a:ext cx="29653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He heard</a:t>
            </a:r>
            <a:endParaRPr lang="en-US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FDEA53-4FDE-418F-A971-956CBA6E817A}"/>
              </a:ext>
            </a:extLst>
          </p:cNvPr>
          <p:cNvSpPr/>
          <p:nvPr/>
        </p:nvSpPr>
        <p:spPr>
          <a:xfrm>
            <a:off x="3416567" y="1554010"/>
            <a:ext cx="52597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many happy voices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endParaRPr lang="en-US" sz="4000" dirty="0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9615510-CE46-4C2F-B40B-2E02DBF5C6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16567" y="-12456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3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4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474923-D93C-425E-AC76-E2C95B74E0FE}"/>
              </a:ext>
            </a:extLst>
          </p:cNvPr>
          <p:cNvSpPr/>
          <p:nvPr/>
        </p:nvSpPr>
        <p:spPr>
          <a:xfrm>
            <a:off x="849045" y="1464624"/>
            <a:ext cx="42498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He felt hundreds</a:t>
            </a:r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C4D8C1-2BFA-4418-8D57-5548CE676EBE}"/>
              </a:ext>
            </a:extLst>
          </p:cNvPr>
          <p:cNvSpPr/>
          <p:nvPr/>
        </p:nvSpPr>
        <p:spPr>
          <a:xfrm>
            <a:off x="5423132" y="1454441"/>
            <a:ext cx="32271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of footsteps </a:t>
            </a:r>
            <a:endParaRPr lang="en-US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6916B8-7001-46CE-AFFD-2BD721E548E9}"/>
              </a:ext>
            </a:extLst>
          </p:cNvPr>
          <p:cNvSpPr/>
          <p:nvPr/>
        </p:nvSpPr>
        <p:spPr>
          <a:xfrm>
            <a:off x="849045" y="2860239"/>
            <a:ext cx="44342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running past him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endParaRPr lang="en-US" sz="40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B69EAC-EE47-41BD-8AF2-48A7096BDB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09898" y="-12460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6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8051CA-682D-484D-B72F-D55023B73F02}"/>
              </a:ext>
            </a:extLst>
          </p:cNvPr>
          <p:cNvSpPr/>
          <p:nvPr/>
        </p:nvSpPr>
        <p:spPr>
          <a:xfrm>
            <a:off x="971334" y="1624376"/>
            <a:ext cx="55242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"</a:t>
            </a:r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What is happening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?"</a:t>
            </a:r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64636E-61A0-4F3E-B03F-93F693833A2C}"/>
              </a:ext>
            </a:extLst>
          </p:cNvPr>
          <p:cNvSpPr/>
          <p:nvPr/>
        </p:nvSpPr>
        <p:spPr>
          <a:xfrm>
            <a:off x="971334" y="2852599"/>
            <a:ext cx="34996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he cried out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 </a:t>
            </a:r>
            <a:endParaRPr lang="en-US" sz="40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EFB9CFE-4258-4C68-B2B4-55E5A8C962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52750" y="-12319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3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622896" y="1614985"/>
            <a:ext cx="7898209" cy="229909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He heard many happy voices.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F1003F-303C-4E94-9F09-DF01334A6808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90A541-7299-42AE-8DF9-7E7AFE83DBA9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6F9CFB1-6962-4EAF-8750-EDB3213355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98164" y="-12509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33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408F3D-6898-48F2-8231-4F760AC502E5}"/>
              </a:ext>
            </a:extLst>
          </p:cNvPr>
          <p:cNvSpPr/>
          <p:nvPr/>
        </p:nvSpPr>
        <p:spPr>
          <a:xfrm>
            <a:off x="1094127" y="1624376"/>
            <a:ext cx="16594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"</a:t>
            </a:r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Jesus</a:t>
            </a:r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117328-F040-43CB-84B1-B7ABCFC8DB17}"/>
              </a:ext>
            </a:extLst>
          </p:cNvPr>
          <p:cNvSpPr/>
          <p:nvPr/>
        </p:nvSpPr>
        <p:spPr>
          <a:xfrm>
            <a:off x="3557940" y="1624376"/>
            <a:ext cx="37257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is passing by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,"</a:t>
            </a:r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 </a:t>
            </a:r>
            <a:endParaRPr lang="en-US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43205F-087A-4D01-A169-C9C498A3FB6E}"/>
              </a:ext>
            </a:extLst>
          </p:cNvPr>
          <p:cNvSpPr/>
          <p:nvPr/>
        </p:nvSpPr>
        <p:spPr>
          <a:xfrm>
            <a:off x="1094127" y="2857500"/>
            <a:ext cx="42787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people told him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endParaRPr lang="en-US" sz="40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D11203B-527F-4C88-93F7-1C4499FBA80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24200" y="-12368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80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0C3780-02A6-4972-94BC-D5A3EE3F6951}"/>
              </a:ext>
            </a:extLst>
          </p:cNvPr>
          <p:cNvSpPr/>
          <p:nvPr/>
        </p:nvSpPr>
        <p:spPr>
          <a:xfrm>
            <a:off x="229144" y="1303014"/>
            <a:ext cx="51363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Bartimaeus begged</a:t>
            </a:r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F8B032-E3CB-4C8A-82B4-05E8E3FD1184}"/>
              </a:ext>
            </a:extLst>
          </p:cNvPr>
          <p:cNvSpPr/>
          <p:nvPr/>
        </p:nvSpPr>
        <p:spPr>
          <a:xfrm>
            <a:off x="5961346" y="1303014"/>
            <a:ext cx="23631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for help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 </a:t>
            </a:r>
            <a:endParaRPr lang="en-US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796530-714D-4D5F-80B0-103F7C08A40B}"/>
              </a:ext>
            </a:extLst>
          </p:cNvPr>
          <p:cNvSpPr/>
          <p:nvPr/>
        </p:nvSpPr>
        <p:spPr>
          <a:xfrm>
            <a:off x="229144" y="2502548"/>
            <a:ext cx="44037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No one stopped.</a:t>
            </a:r>
            <a:endParaRPr lang="en-US" sz="40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A0A1816-D950-43B8-A9DC-335DF06D85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52812" y="-12418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0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42F71D-5007-43BC-A738-F9D890261964}"/>
              </a:ext>
            </a:extLst>
          </p:cNvPr>
          <p:cNvSpPr/>
          <p:nvPr/>
        </p:nvSpPr>
        <p:spPr>
          <a:xfrm>
            <a:off x="1113985" y="1329616"/>
            <a:ext cx="9204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So</a:t>
            </a:r>
            <a:r>
              <a:rPr lang="en-US" sz="4000" b="1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,</a:t>
            </a:r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D3957E-8A9E-4074-8F33-73486B9A5399}"/>
              </a:ext>
            </a:extLst>
          </p:cNvPr>
          <p:cNvSpPr/>
          <p:nvPr/>
        </p:nvSpPr>
        <p:spPr>
          <a:xfrm>
            <a:off x="2618835" y="1329616"/>
            <a:ext cx="26148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he yelled </a:t>
            </a:r>
            <a:endParaRPr lang="en-US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5A20C9-F96E-47E5-B2AB-222BEC915B03}"/>
              </a:ext>
            </a:extLst>
          </p:cNvPr>
          <p:cNvSpPr/>
          <p:nvPr/>
        </p:nvSpPr>
        <p:spPr>
          <a:xfrm>
            <a:off x="5488935" y="1329616"/>
            <a:ext cx="25410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out loud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, </a:t>
            </a:r>
            <a:endParaRPr lang="en-US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9A221F-5E40-412C-BDB9-5A831DCBEB8B}"/>
              </a:ext>
            </a:extLst>
          </p:cNvPr>
          <p:cNvSpPr/>
          <p:nvPr/>
        </p:nvSpPr>
        <p:spPr>
          <a:xfrm>
            <a:off x="1113985" y="2528094"/>
            <a:ext cx="19463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"</a:t>
            </a:r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Jesus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,</a:t>
            </a:r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 </a:t>
            </a:r>
            <a:endParaRPr lang="en-US" sz="4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8A7C1A-A5A6-4E83-800A-C04BBBADBBC8}"/>
              </a:ext>
            </a:extLst>
          </p:cNvPr>
          <p:cNvSpPr/>
          <p:nvPr/>
        </p:nvSpPr>
        <p:spPr>
          <a:xfrm>
            <a:off x="3432923" y="2528094"/>
            <a:ext cx="33265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have mercy </a:t>
            </a:r>
            <a:endParaRPr lang="en-US" sz="4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E93801-02EE-4FA0-A1DC-9E61D1354CE9}"/>
              </a:ext>
            </a:extLst>
          </p:cNvPr>
          <p:cNvSpPr/>
          <p:nvPr/>
        </p:nvSpPr>
        <p:spPr>
          <a:xfrm>
            <a:off x="1113985" y="3726572"/>
            <a:ext cx="21194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on me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."</a:t>
            </a:r>
            <a:endParaRPr lang="en-US" sz="4000" dirty="0"/>
          </a:p>
        </p:txBody>
      </p:sp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BF10A9B-92AC-4F60-A330-2C9013DA3E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66738" y="-12308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5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7" grpId="0"/>
      <p:bldP spid="8" grpId="0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784469-2F35-4B6A-B6C5-3387A369937C}"/>
              </a:ext>
            </a:extLst>
          </p:cNvPr>
          <p:cNvSpPr/>
          <p:nvPr/>
        </p:nvSpPr>
        <p:spPr>
          <a:xfrm>
            <a:off x="508728" y="1335732"/>
            <a:ext cx="42402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Some told him </a:t>
            </a:r>
            <a:endParaRPr lang="en-US" sz="4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4D7EAC-65DD-45F1-8C8A-461996E3BD17}"/>
              </a:ext>
            </a:extLst>
          </p:cNvPr>
          <p:cNvSpPr/>
          <p:nvPr/>
        </p:nvSpPr>
        <p:spPr>
          <a:xfrm>
            <a:off x="5275057" y="1335732"/>
            <a:ext cx="33602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to be quiet</a:t>
            </a:r>
            <a:r>
              <a:rPr lang="en-US" sz="4400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endParaRPr lang="en-US" sz="44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520AFA3-1324-4D87-AE36-8C0080C709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38513" y="-12463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1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03C3B0-8EEE-453E-9352-06263F50DFD7}"/>
              </a:ext>
            </a:extLst>
          </p:cNvPr>
          <p:cNvSpPr/>
          <p:nvPr/>
        </p:nvSpPr>
        <p:spPr>
          <a:xfrm>
            <a:off x="532370" y="1317999"/>
            <a:ext cx="40799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But Bartimaeus</a:t>
            </a:r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356023-1A0A-4C9C-9001-5B8533CD76DD}"/>
              </a:ext>
            </a:extLst>
          </p:cNvPr>
          <p:cNvSpPr/>
          <p:nvPr/>
        </p:nvSpPr>
        <p:spPr>
          <a:xfrm>
            <a:off x="532370" y="2355602"/>
            <a:ext cx="18036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"</a:t>
            </a:r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Jesus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,</a:t>
            </a:r>
            <a:endParaRPr lang="en-US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760617-B8B2-446D-9699-645A20C090D3}"/>
              </a:ext>
            </a:extLst>
          </p:cNvPr>
          <p:cNvSpPr/>
          <p:nvPr/>
        </p:nvSpPr>
        <p:spPr>
          <a:xfrm>
            <a:off x="2920450" y="2355602"/>
            <a:ext cx="5404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 have mercy on me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!"</a:t>
            </a:r>
            <a:endParaRPr lang="en-US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C1257F-CB45-4E91-90EA-F031883A20D9}"/>
              </a:ext>
            </a:extLst>
          </p:cNvPr>
          <p:cNvSpPr/>
          <p:nvPr/>
        </p:nvSpPr>
        <p:spPr>
          <a:xfrm>
            <a:off x="4891209" y="1317999"/>
            <a:ext cx="40799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shouted louder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,</a:t>
            </a:r>
            <a:endParaRPr lang="en-US" sz="4000" dirty="0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C85ABAC-B0C6-46DB-85B4-E09066FEF2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81334" y="-12485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1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2363DA-E251-47B9-91E8-58221FD3E784}"/>
              </a:ext>
            </a:extLst>
          </p:cNvPr>
          <p:cNvSpPr/>
          <p:nvPr/>
        </p:nvSpPr>
        <p:spPr>
          <a:xfrm>
            <a:off x="859158" y="1050024"/>
            <a:ext cx="37176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A few people </a:t>
            </a:r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36B507-2BA6-4943-8132-BFC01669268D}"/>
              </a:ext>
            </a:extLst>
          </p:cNvPr>
          <p:cNvSpPr/>
          <p:nvPr/>
        </p:nvSpPr>
        <p:spPr>
          <a:xfrm>
            <a:off x="5227628" y="1033630"/>
            <a:ext cx="14895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ran</a:t>
            </a:r>
            <a:endParaRPr lang="en-US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661DE4-A668-4B63-9085-B9083BBF8FD7}"/>
              </a:ext>
            </a:extLst>
          </p:cNvPr>
          <p:cNvSpPr/>
          <p:nvPr/>
        </p:nvSpPr>
        <p:spPr>
          <a:xfrm>
            <a:off x="778974" y="2395387"/>
            <a:ext cx="44486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to the blind man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endParaRPr lang="en-US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09DAE9-0736-49A5-A6A2-1E9660B0CFF7}"/>
              </a:ext>
            </a:extLst>
          </p:cNvPr>
          <p:cNvSpPr/>
          <p:nvPr/>
        </p:nvSpPr>
        <p:spPr>
          <a:xfrm>
            <a:off x="778974" y="3740750"/>
            <a:ext cx="31149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"</a:t>
            </a:r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Cheer up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,”</a:t>
            </a:r>
            <a:endParaRPr lang="en-US" sz="4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9F1A0C-7E87-402F-A718-771E9C0AD425}"/>
              </a:ext>
            </a:extLst>
          </p:cNvPr>
          <p:cNvSpPr/>
          <p:nvPr/>
        </p:nvSpPr>
        <p:spPr>
          <a:xfrm>
            <a:off x="5019293" y="3740750"/>
            <a:ext cx="25699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they said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endParaRPr lang="en-US" sz="4000" dirty="0"/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AEE90BD-FDF1-4DC9-A9EF-A5703E4C80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93701" y="-12275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5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7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6F552A-1586-4B17-8261-1A9872831D79}"/>
              </a:ext>
            </a:extLst>
          </p:cNvPr>
          <p:cNvSpPr/>
          <p:nvPr/>
        </p:nvSpPr>
        <p:spPr>
          <a:xfrm>
            <a:off x="1253613" y="1457703"/>
            <a:ext cx="23449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"</a:t>
            </a:r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Get on</a:t>
            </a:r>
            <a:endParaRPr lang="en-US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CE5319-9F01-4095-AC1C-AE635C1BB040}"/>
              </a:ext>
            </a:extLst>
          </p:cNvPr>
          <p:cNvSpPr/>
          <p:nvPr/>
        </p:nvSpPr>
        <p:spPr>
          <a:xfrm>
            <a:off x="3784915" y="3033323"/>
            <a:ext cx="38170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is calling you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!" </a:t>
            </a:r>
            <a:endParaRPr lang="en-US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75E9BD-4CC8-4D52-9E85-6D31C1579F98}"/>
              </a:ext>
            </a:extLst>
          </p:cNvPr>
          <p:cNvSpPr/>
          <p:nvPr/>
        </p:nvSpPr>
        <p:spPr>
          <a:xfrm>
            <a:off x="4346767" y="1457703"/>
            <a:ext cx="26933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your feet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 </a:t>
            </a:r>
            <a:endParaRPr lang="en-US" sz="4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634E28-F5F5-4BD5-8B9D-B7B1BBBD7238}"/>
              </a:ext>
            </a:extLst>
          </p:cNvPr>
          <p:cNvSpPr/>
          <p:nvPr/>
        </p:nvSpPr>
        <p:spPr>
          <a:xfrm>
            <a:off x="1253613" y="3033323"/>
            <a:ext cx="14750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Jesus</a:t>
            </a:r>
            <a:endParaRPr lang="en-US" sz="40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A8E92F2-E4EE-4F72-B893-7623D3804E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32452" y="-12317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1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3" grpId="0"/>
      <p:bldP spid="4" grpId="0"/>
      <p:bldP spid="7" grpId="0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06D5FFB-43E0-405C-9308-B43ED53B7848}"/>
              </a:ext>
            </a:extLst>
          </p:cNvPr>
          <p:cNvSpPr/>
          <p:nvPr/>
        </p:nvSpPr>
        <p:spPr>
          <a:xfrm>
            <a:off x="1235234" y="1728937"/>
            <a:ext cx="29370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Bartimaeus</a:t>
            </a:r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499BCE5-D37D-4A50-B5F3-6060495CF554}"/>
              </a:ext>
            </a:extLst>
          </p:cNvPr>
          <p:cNvSpPr/>
          <p:nvPr/>
        </p:nvSpPr>
        <p:spPr>
          <a:xfrm>
            <a:off x="4834143" y="1728937"/>
            <a:ext cx="30652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jumped up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endParaRPr lang="en-US" sz="4000" dirty="0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F5838D8-0B80-4463-8C8A-859A01AD9B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09913" y="-12367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33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4F4FDB-02EC-433E-B25E-86111628019A}"/>
              </a:ext>
            </a:extLst>
          </p:cNvPr>
          <p:cNvSpPr/>
          <p:nvPr/>
        </p:nvSpPr>
        <p:spPr>
          <a:xfrm>
            <a:off x="1074813" y="1759715"/>
            <a:ext cx="25539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He threw </a:t>
            </a:r>
            <a:endParaRPr lang="en-US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CF81E6-3386-4559-AB85-D7F63A0C6966}"/>
              </a:ext>
            </a:extLst>
          </p:cNvPr>
          <p:cNvSpPr/>
          <p:nvPr/>
        </p:nvSpPr>
        <p:spPr>
          <a:xfrm>
            <a:off x="4590385" y="1759715"/>
            <a:ext cx="34083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off his cloak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 </a:t>
            </a:r>
            <a:endParaRPr lang="en-US" sz="4000" dirty="0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B7431A-138A-470C-8A85-0242854285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95587" y="-12275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7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4" grpId="0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03197E-6658-4D8B-9FD3-5344C6F1F308}"/>
              </a:ext>
            </a:extLst>
          </p:cNvPr>
          <p:cNvSpPr/>
          <p:nvPr/>
        </p:nvSpPr>
        <p:spPr>
          <a:xfrm>
            <a:off x="413907" y="1592191"/>
            <a:ext cx="52661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He stumbled his way</a:t>
            </a:r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913944-FFD5-45DE-A220-0D70694E57C7}"/>
              </a:ext>
            </a:extLst>
          </p:cNvPr>
          <p:cNvSpPr/>
          <p:nvPr/>
        </p:nvSpPr>
        <p:spPr>
          <a:xfrm>
            <a:off x="6235853" y="1592191"/>
            <a:ext cx="24144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to Jesus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 </a:t>
            </a:r>
            <a:endParaRPr lang="en-US" sz="40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5372AC6-5A6F-44C6-9931-8AF4642934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94551" y="-12561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1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732673" y="1300244"/>
            <a:ext cx="8031580" cy="215760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He felt hundreds of footsteps 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running past him.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3226AB-2818-40AB-8385-623290D4D6F6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C77E05-7169-4F0E-BB80-04F8D7C3BF0E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E0CEBE-5535-4366-B378-C69161783256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2BC1F16-F744-43F4-ABEC-B6C7E7F2E1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63252" y="-12733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69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FEEFC0-D821-4545-B11F-07C01B2499EF}"/>
              </a:ext>
            </a:extLst>
          </p:cNvPr>
          <p:cNvSpPr/>
          <p:nvPr/>
        </p:nvSpPr>
        <p:spPr>
          <a:xfrm>
            <a:off x="753609" y="1124601"/>
            <a:ext cx="37385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"</a:t>
            </a:r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What do you </a:t>
            </a:r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9D0E41-2164-4A2B-896B-2F02203B50DE}"/>
              </a:ext>
            </a:extLst>
          </p:cNvPr>
          <p:cNvSpPr/>
          <p:nvPr/>
        </p:nvSpPr>
        <p:spPr>
          <a:xfrm>
            <a:off x="4651869" y="1129238"/>
            <a:ext cx="40302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want me to do </a:t>
            </a:r>
            <a:endParaRPr lang="en-US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D1A3ED-2DC1-46F6-A306-CF14E946A7D1}"/>
              </a:ext>
            </a:extLst>
          </p:cNvPr>
          <p:cNvSpPr/>
          <p:nvPr/>
        </p:nvSpPr>
        <p:spPr>
          <a:xfrm>
            <a:off x="753609" y="2369512"/>
            <a:ext cx="25186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for you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?" </a:t>
            </a:r>
            <a:endParaRPr lang="en-US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88045A-6779-4471-AE50-83E0DA103345}"/>
              </a:ext>
            </a:extLst>
          </p:cNvPr>
          <p:cNvSpPr/>
          <p:nvPr/>
        </p:nvSpPr>
        <p:spPr>
          <a:xfrm>
            <a:off x="3583859" y="2369512"/>
            <a:ext cx="14750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Jesus</a:t>
            </a:r>
            <a:endParaRPr lang="en-US" sz="4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3260AE-A39A-48A8-88BD-EF3A88CB6089}"/>
              </a:ext>
            </a:extLst>
          </p:cNvPr>
          <p:cNvSpPr/>
          <p:nvPr/>
        </p:nvSpPr>
        <p:spPr>
          <a:xfrm>
            <a:off x="5645948" y="2369512"/>
            <a:ext cx="30043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asked him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 </a:t>
            </a:r>
            <a:endParaRPr lang="en-US" sz="4000" dirty="0"/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1D3E53F-E63F-436F-BC74-C4104FE7A5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12434" y="-12414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7" grpId="0"/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BDF4D2-A16B-4C61-9982-26F518E61C4A}"/>
              </a:ext>
            </a:extLst>
          </p:cNvPr>
          <p:cNvSpPr/>
          <p:nvPr/>
        </p:nvSpPr>
        <p:spPr>
          <a:xfrm>
            <a:off x="1020565" y="1585333"/>
            <a:ext cx="18389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"</a:t>
            </a:r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Lord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,”</a:t>
            </a:r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2520FD-DC79-4BD3-9F70-895D8A6FFD44}"/>
              </a:ext>
            </a:extLst>
          </p:cNvPr>
          <p:cNvSpPr/>
          <p:nvPr/>
        </p:nvSpPr>
        <p:spPr>
          <a:xfrm>
            <a:off x="3563648" y="1585333"/>
            <a:ext cx="50866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the blind man said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, </a:t>
            </a:r>
            <a:endParaRPr lang="en-US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37B0E5-6A9B-4222-ACE9-DC57184608C8}"/>
              </a:ext>
            </a:extLst>
          </p:cNvPr>
          <p:cNvSpPr/>
          <p:nvPr/>
        </p:nvSpPr>
        <p:spPr>
          <a:xfrm>
            <a:off x="1020565" y="3053066"/>
            <a:ext cx="20329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"</a:t>
            </a:r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I want </a:t>
            </a:r>
            <a:endParaRPr lang="en-US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05ADB1-9408-4ACA-B939-6798E1F8B5A2}"/>
              </a:ext>
            </a:extLst>
          </p:cNvPr>
          <p:cNvSpPr/>
          <p:nvPr/>
        </p:nvSpPr>
        <p:spPr>
          <a:xfrm>
            <a:off x="3724473" y="2857500"/>
            <a:ext cx="2031325" cy="9034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to see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."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8B37CCB-32BC-4092-830C-131D14683B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89435" y="-12483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8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B31BFC-E3ED-41D0-A7BC-BD789C6C92B8}"/>
              </a:ext>
            </a:extLst>
          </p:cNvPr>
          <p:cNvSpPr/>
          <p:nvPr/>
        </p:nvSpPr>
        <p:spPr>
          <a:xfrm>
            <a:off x="819049" y="1625699"/>
            <a:ext cx="16866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"</a:t>
            </a:r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Go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,”</a:t>
            </a:r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 </a:t>
            </a:r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838BE8-D540-4499-8C47-1E30D0BBDABA}"/>
              </a:ext>
            </a:extLst>
          </p:cNvPr>
          <p:cNvSpPr/>
          <p:nvPr/>
        </p:nvSpPr>
        <p:spPr>
          <a:xfrm>
            <a:off x="3509209" y="1625699"/>
            <a:ext cx="29097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Jesus said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, </a:t>
            </a:r>
            <a:endParaRPr lang="en-US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C67CE8-EE20-45EA-AA62-70248F25B1A7}"/>
              </a:ext>
            </a:extLst>
          </p:cNvPr>
          <p:cNvSpPr/>
          <p:nvPr/>
        </p:nvSpPr>
        <p:spPr>
          <a:xfrm>
            <a:off x="819049" y="2857500"/>
            <a:ext cx="26901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"</a:t>
            </a:r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your faith</a:t>
            </a:r>
            <a:endParaRPr lang="en-US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058D94-C2F8-4AEF-8C64-1711ED8D7464}"/>
              </a:ext>
            </a:extLst>
          </p:cNvPr>
          <p:cNvSpPr/>
          <p:nvPr/>
        </p:nvSpPr>
        <p:spPr>
          <a:xfrm>
            <a:off x="4113089" y="2857500"/>
            <a:ext cx="43701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has healed you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."</a:t>
            </a:r>
            <a:endParaRPr lang="en-US" sz="4000" dirty="0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E5E7EBA-D67D-4681-A50E-374FB64CC4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67000" y="-12601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0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6FB8FC-B3A0-4E3C-8944-591BCBCF81ED}"/>
              </a:ext>
            </a:extLst>
          </p:cNvPr>
          <p:cNvSpPr/>
          <p:nvPr/>
        </p:nvSpPr>
        <p:spPr>
          <a:xfrm>
            <a:off x="983528" y="1336105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Right away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,</a:t>
            </a:r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 </a:t>
            </a:r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8AC74F-F401-4A5A-9484-D7EDAF4E505C}"/>
              </a:ext>
            </a:extLst>
          </p:cNvPr>
          <p:cNvSpPr/>
          <p:nvPr/>
        </p:nvSpPr>
        <p:spPr>
          <a:xfrm>
            <a:off x="4845141" y="1336105"/>
            <a:ext cx="30812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Bartimaeus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’</a:t>
            </a:r>
            <a:endParaRPr lang="en-US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94FBA3-6871-4090-A5CA-16A54414AF2D}"/>
              </a:ext>
            </a:extLst>
          </p:cNvPr>
          <p:cNvSpPr/>
          <p:nvPr/>
        </p:nvSpPr>
        <p:spPr>
          <a:xfrm>
            <a:off x="983528" y="3116679"/>
            <a:ext cx="28119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dark world</a:t>
            </a:r>
            <a:endParaRPr lang="en-US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AA871C-BE9F-49E8-B9CA-7CF7CF1DA67F}"/>
              </a:ext>
            </a:extLst>
          </p:cNvPr>
          <p:cNvSpPr/>
          <p:nvPr/>
        </p:nvSpPr>
        <p:spPr>
          <a:xfrm>
            <a:off x="4458816" y="3116679"/>
            <a:ext cx="40879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became bright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!</a:t>
            </a:r>
            <a:endParaRPr lang="en-US" sz="4000" dirty="0"/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15A7C98-96C4-4983-BD37-A749B65AED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03825" y="-12479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306167-68FE-49F7-B5FE-AB938166E5F4}"/>
              </a:ext>
            </a:extLst>
          </p:cNvPr>
          <p:cNvSpPr/>
          <p:nvPr/>
        </p:nvSpPr>
        <p:spPr>
          <a:xfrm>
            <a:off x="711474" y="2141891"/>
            <a:ext cx="19880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He saw</a:t>
            </a:r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3DD99F-AFD9-4848-87A1-665526C60AEC}"/>
              </a:ext>
            </a:extLst>
          </p:cNvPr>
          <p:cNvSpPr/>
          <p:nvPr/>
        </p:nvSpPr>
        <p:spPr>
          <a:xfrm>
            <a:off x="3746090" y="2140757"/>
            <a:ext cx="41184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trees and birds</a:t>
            </a:r>
            <a:r>
              <a:rPr lang="en-US" sz="4000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 </a:t>
            </a:r>
            <a:endParaRPr lang="en-US" sz="40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514A2B4-9299-4E9A-9E56-C67EA01A41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65052" y="-12275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4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7D708E-9AA8-4ED2-9E07-FA057AD4EEFB}"/>
              </a:ext>
            </a:extLst>
          </p:cNvPr>
          <p:cNvSpPr/>
          <p:nvPr/>
        </p:nvSpPr>
        <p:spPr>
          <a:xfrm>
            <a:off x="1006443" y="2040162"/>
            <a:ext cx="2130711" cy="903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He saw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2F2A3E-BA98-4C2E-A6B2-3435204BECEC}"/>
              </a:ext>
            </a:extLst>
          </p:cNvPr>
          <p:cNvSpPr/>
          <p:nvPr/>
        </p:nvSpPr>
        <p:spPr>
          <a:xfrm>
            <a:off x="3805418" y="2236113"/>
            <a:ext cx="45897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houses and men</a:t>
            </a:r>
            <a:r>
              <a:rPr lang="en-US" sz="4000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 </a:t>
            </a:r>
            <a:endParaRPr lang="en-US" sz="40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5643028-639E-45D5-BD98-0F1BF9AB78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24187" y="-12418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0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B8A3E3-0E74-473E-AEB8-4C2506B82270}"/>
              </a:ext>
            </a:extLst>
          </p:cNvPr>
          <p:cNvSpPr/>
          <p:nvPr/>
        </p:nvSpPr>
        <p:spPr>
          <a:xfrm>
            <a:off x="711473" y="2193369"/>
            <a:ext cx="2130711" cy="903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He saw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8692B7-8A5D-4033-874F-EA92D3C80D31}"/>
              </a:ext>
            </a:extLst>
          </p:cNvPr>
          <p:cNvSpPr/>
          <p:nvPr/>
        </p:nvSpPr>
        <p:spPr>
          <a:xfrm>
            <a:off x="3209885" y="2389320"/>
            <a:ext cx="56621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women and children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 </a:t>
            </a:r>
            <a:endParaRPr lang="en-US" sz="4000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1F24B37-43DE-4B3F-B7C3-FE9EEC7019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52735" y="-12275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0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B07E45-1559-4E93-9379-6947A93A4D42}"/>
              </a:ext>
            </a:extLst>
          </p:cNvPr>
          <p:cNvSpPr/>
          <p:nvPr/>
        </p:nvSpPr>
        <p:spPr>
          <a:xfrm>
            <a:off x="1126955" y="1624376"/>
            <a:ext cx="31357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And he saw</a:t>
            </a:r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1834DC-88CC-4835-A19C-45FA32FCBF70}"/>
              </a:ext>
            </a:extLst>
          </p:cNvPr>
          <p:cNvSpPr/>
          <p:nvPr/>
        </p:nvSpPr>
        <p:spPr>
          <a:xfrm>
            <a:off x="5072007" y="1624376"/>
            <a:ext cx="36327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the kind face </a:t>
            </a:r>
            <a:endParaRPr lang="en-US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BDB63C-F504-4565-87C8-E37F830EA25D}"/>
              </a:ext>
            </a:extLst>
          </p:cNvPr>
          <p:cNvSpPr/>
          <p:nvPr/>
        </p:nvSpPr>
        <p:spPr>
          <a:xfrm>
            <a:off x="1126955" y="3026777"/>
            <a:ext cx="22573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of Jesus</a:t>
            </a:r>
            <a:r>
              <a:rPr lang="en-US" sz="4000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endParaRPr lang="en-US" sz="40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EFFA290-D4AF-474C-A213-BF07CA96A2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79504" y="-12342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5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4CC5F7-F632-41C0-A11B-36E0CC83E285}"/>
              </a:ext>
            </a:extLst>
          </p:cNvPr>
          <p:cNvSpPr/>
          <p:nvPr/>
        </p:nvSpPr>
        <p:spPr>
          <a:xfrm>
            <a:off x="681675" y="1765898"/>
            <a:ext cx="35605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"</a:t>
            </a:r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Praise God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!"</a:t>
            </a:r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 </a:t>
            </a:r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96B812-B346-4CF1-9C67-BE5BE1E58FCC}"/>
              </a:ext>
            </a:extLst>
          </p:cNvPr>
          <p:cNvSpPr/>
          <p:nvPr/>
        </p:nvSpPr>
        <p:spPr>
          <a:xfrm>
            <a:off x="4964252" y="1765898"/>
            <a:ext cx="34980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he cried out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 </a:t>
            </a:r>
            <a:endParaRPr lang="en-US" sz="40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4012D7-4E18-4C91-9B93-5485C82EBA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7170" y="-1371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FEC1BF-D335-4199-BD2D-DBB8DD218D4A}"/>
              </a:ext>
            </a:extLst>
          </p:cNvPr>
          <p:cNvSpPr/>
          <p:nvPr/>
        </p:nvSpPr>
        <p:spPr>
          <a:xfrm>
            <a:off x="681675" y="1616951"/>
            <a:ext cx="38218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All the people </a:t>
            </a:r>
            <a:endParaRPr lang="en-US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49A1C2-55B5-431A-B66E-505BA43C232E}"/>
              </a:ext>
            </a:extLst>
          </p:cNvPr>
          <p:cNvSpPr/>
          <p:nvPr/>
        </p:nvSpPr>
        <p:spPr>
          <a:xfrm>
            <a:off x="5205123" y="1616951"/>
            <a:ext cx="34451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praised God </a:t>
            </a:r>
            <a:endParaRPr lang="en-US" sz="4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705501-B21D-4202-974C-74C09201F518}"/>
              </a:ext>
            </a:extLst>
          </p:cNvPr>
          <p:cNvSpPr/>
          <p:nvPr/>
        </p:nvSpPr>
        <p:spPr>
          <a:xfrm>
            <a:off x="737708" y="2642183"/>
            <a:ext cx="2667718" cy="9034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with him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  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C8C5657-585E-46C4-82FD-B86CF1BA69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00626" y="-12275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8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4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947854" y="1397998"/>
            <a:ext cx="7605130" cy="242444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"What is happening?" 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he cried out.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3226AB-2818-40AB-8385-623290D4D6F6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B431B9-C8B0-4150-98E5-A3B5B1083D7E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0D2183-1D7A-4879-BF44-CED3FF85A347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D5228B1-6746-4456-B614-B87762B29F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28145" y="-12785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6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2018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CABFB2-F2D8-405A-87A2-80D7857370F0}"/>
              </a:ext>
            </a:extLst>
          </p:cNvPr>
          <p:cNvSpPr/>
          <p:nvPr/>
        </p:nvSpPr>
        <p:spPr>
          <a:xfrm>
            <a:off x="7998690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AFE95F-B6B8-4284-BC6D-D9C57C855945}"/>
              </a:ext>
            </a:extLst>
          </p:cNvPr>
          <p:cNvSpPr/>
          <p:nvPr/>
        </p:nvSpPr>
        <p:spPr>
          <a:xfrm>
            <a:off x="1000688" y="1323720"/>
            <a:ext cx="34483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With his eyes </a:t>
            </a:r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4CD051-2B38-493C-A2C3-5D6760F280A9}"/>
              </a:ext>
            </a:extLst>
          </p:cNvPr>
          <p:cNvSpPr/>
          <p:nvPr/>
        </p:nvSpPr>
        <p:spPr>
          <a:xfrm>
            <a:off x="5276538" y="1323720"/>
            <a:ext cx="31598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wide open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,</a:t>
            </a:r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 </a:t>
            </a:r>
            <a:endParaRPr lang="en-US" sz="4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8F7020-6424-4E57-A863-45A0B9FC3E1C}"/>
              </a:ext>
            </a:extLst>
          </p:cNvPr>
          <p:cNvSpPr/>
          <p:nvPr/>
        </p:nvSpPr>
        <p:spPr>
          <a:xfrm>
            <a:off x="1000688" y="2488168"/>
            <a:ext cx="29370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Bartimaeus</a:t>
            </a:r>
            <a:endParaRPr lang="en-US" sz="4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C3DA86-8729-4E68-BDDC-C49E28FB308F}"/>
              </a:ext>
            </a:extLst>
          </p:cNvPr>
          <p:cNvSpPr/>
          <p:nvPr/>
        </p:nvSpPr>
        <p:spPr>
          <a:xfrm>
            <a:off x="1038850" y="3487828"/>
            <a:ext cx="4073551" cy="9034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along the road</a:t>
            </a:r>
            <a:r>
              <a:rPr lang="en-US" sz="4000" b="1" dirty="0">
                <a:solidFill>
                  <a:srgbClr val="FF0000"/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32A2E7-5AE7-4AC4-AFAD-2CF93F494F72}"/>
              </a:ext>
            </a:extLst>
          </p:cNvPr>
          <p:cNvSpPr/>
          <p:nvPr/>
        </p:nvSpPr>
        <p:spPr>
          <a:xfrm>
            <a:off x="4414448" y="2537912"/>
            <a:ext cx="39100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MS Mincho" panose="02020609040205080304" pitchFamily="49" charset="-128"/>
                <a:cs typeface="Helvetica" panose="020B0604020202020204" pitchFamily="34" charset="0"/>
              </a:rPr>
              <a:t>followed Jesus </a:t>
            </a:r>
            <a:endParaRPr lang="en-US" sz="4000" dirty="0"/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A5A2BFD-8A2A-406C-87FF-3B45EBC66E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28110" y="-12485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1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  <p:bldP spid="2" grpId="0"/>
      <p:bldP spid="3" grpId="0"/>
      <p:bldP spid="4" grpId="0"/>
      <p:bldP spid="7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752082" y="1246835"/>
            <a:ext cx="7898209" cy="198245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"Jesus is passing by,” people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told him.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606EDE-2BF7-4165-A64F-DD014426228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3AED54-7A24-421B-A451-BDBAEA6D73CE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CABB6A-043D-435A-9E9D-5F9E10D790B0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A31D8EB-E49D-4B13-BB80-0EC323895F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28144" y="-12667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5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9091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752084" y="1479832"/>
            <a:ext cx="7639834" cy="23400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Bartimaeus begged for help.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No one stopped.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F1C1C6-479D-4A80-BDE7-00FF1318CC8A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BC948F-2064-4630-9A10-CA6F4466A777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4C629C-7890-42D2-B068-4BCB14562867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7226018-722F-42BB-9B01-7DB0FAF3DF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18282" y="-12980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6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141D3-9C3D-412C-A2A3-09DE86E4732C}"/>
              </a:ext>
            </a:extLst>
          </p:cNvPr>
          <p:cNvSpPr txBox="1">
            <a:spLocks/>
          </p:cNvSpPr>
          <p:nvPr/>
        </p:nvSpPr>
        <p:spPr>
          <a:xfrm>
            <a:off x="752083" y="1349864"/>
            <a:ext cx="7639834" cy="196192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So, he yelled out loud, </a:t>
            </a:r>
          </a:p>
          <a:p>
            <a:pPr algn="l">
              <a:lnSpc>
                <a:spcPct val="150000"/>
              </a:lnSpc>
            </a:pPr>
            <a:r>
              <a:rPr lang="en-US" sz="4000" dirty="0">
                <a:latin typeface="Century Gothic" panose="020B0502020202020204" pitchFamily="34" charset="0"/>
              </a:rPr>
              <a:t>"Jesus, have mercy on me."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C07D9F-575D-4D2B-90EA-D68B28FC2D51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07CFAA-F4CC-47CC-B900-1DD1C631A7CE}"/>
              </a:ext>
            </a:extLst>
          </p:cNvPr>
          <p:cNvSpPr/>
          <p:nvPr/>
        </p:nvSpPr>
        <p:spPr>
          <a:xfrm>
            <a:off x="0" y="-196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D51176-2783-4F87-9BA9-AD72F9A61703}"/>
              </a:ext>
            </a:extLst>
          </p:cNvPr>
          <p:cNvSpPr/>
          <p:nvPr/>
        </p:nvSpPr>
        <p:spPr>
          <a:xfrm>
            <a:off x="0" y="5342310"/>
            <a:ext cx="9144000" cy="398171"/>
          </a:xfrm>
          <a:prstGeom prst="rect">
            <a:avLst/>
          </a:prstGeom>
          <a:solidFill>
            <a:srgbClr val="7030A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A3D87B1-3EBD-41F4-A478-761C367036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72918" y="-12676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9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3607</TotalTime>
  <Words>626</Words>
  <Application>Microsoft Office PowerPoint</Application>
  <PresentationFormat>On-screen Show (16:10)</PresentationFormat>
  <Paragraphs>145</Paragraphs>
  <Slides>60</Slides>
  <Notes>0</Notes>
  <HiddenSlides>0</HiddenSlides>
  <MMClips>60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March</dc:creator>
  <cp:lastModifiedBy>Carol Hale</cp:lastModifiedBy>
  <cp:revision>117</cp:revision>
  <dcterms:created xsi:type="dcterms:W3CDTF">2018-11-05T14:58:35Z</dcterms:created>
  <dcterms:modified xsi:type="dcterms:W3CDTF">2019-03-13T23:18:05Z</dcterms:modified>
</cp:coreProperties>
</file>