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91" r:id="rId2"/>
    <p:sldId id="257" r:id="rId3"/>
    <p:sldId id="278" r:id="rId4"/>
    <p:sldId id="504" r:id="rId5"/>
    <p:sldId id="508" r:id="rId6"/>
    <p:sldId id="506" r:id="rId7"/>
    <p:sldId id="547" r:id="rId8"/>
    <p:sldId id="548" r:id="rId9"/>
    <p:sldId id="505" r:id="rId10"/>
    <p:sldId id="563" r:id="rId11"/>
    <p:sldId id="279" r:id="rId12"/>
    <p:sldId id="476" r:id="rId13"/>
    <p:sldId id="564" r:id="rId14"/>
    <p:sldId id="519" r:id="rId15"/>
    <p:sldId id="280" r:id="rId16"/>
    <p:sldId id="491" r:id="rId17"/>
    <p:sldId id="555" r:id="rId18"/>
    <p:sldId id="568" r:id="rId19"/>
    <p:sldId id="569" r:id="rId20"/>
    <p:sldId id="281" r:id="rId21"/>
    <p:sldId id="478" r:id="rId22"/>
    <p:sldId id="304" r:id="rId23"/>
    <p:sldId id="399" r:id="rId24"/>
    <p:sldId id="287" r:id="rId25"/>
    <p:sldId id="486" r:id="rId26"/>
    <p:sldId id="585" r:id="rId27"/>
    <p:sldId id="586" r:id="rId28"/>
    <p:sldId id="587" r:id="rId29"/>
    <p:sldId id="483" r:id="rId30"/>
    <p:sldId id="545" r:id="rId31"/>
    <p:sldId id="588" r:id="rId32"/>
    <p:sldId id="542" r:id="rId33"/>
    <p:sldId id="571" r:id="rId34"/>
    <p:sldId id="573" r:id="rId35"/>
    <p:sldId id="561" r:id="rId36"/>
    <p:sldId id="572" r:id="rId37"/>
    <p:sldId id="541" r:id="rId38"/>
    <p:sldId id="297" r:id="rId39"/>
    <p:sldId id="576" r:id="rId40"/>
    <p:sldId id="470" r:id="rId41"/>
    <p:sldId id="443" r:id="rId42"/>
    <p:sldId id="579" r:id="rId43"/>
    <p:sldId id="577" r:id="rId44"/>
    <p:sldId id="584" r:id="rId45"/>
    <p:sldId id="578" r:id="rId46"/>
    <p:sldId id="580" r:id="rId4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1506D4"/>
    <a:srgbClr val="FE9202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32" autoAdjust="0"/>
    <p:restoredTop sz="94280" autoAdjust="0"/>
  </p:normalViewPr>
  <p:slideViewPr>
    <p:cSldViewPr snapToGrid="0">
      <p:cViewPr varScale="1">
        <p:scale>
          <a:sx n="62" d="100"/>
          <a:sy n="62" d="100"/>
        </p:scale>
        <p:origin x="66" y="1068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5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7.m4a"/><Relationship Id="rId7" Type="http://schemas.microsoft.com/office/2007/relationships/hdphoto" Target="../media/hdphoto1.wdp"/><Relationship Id="rId2" Type="http://schemas.microsoft.com/office/2007/relationships/media" Target="../media/media26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42.m4a"/><Relationship Id="rId7" Type="http://schemas.openxmlformats.org/officeDocument/2006/relationships/image" Target="../media/image3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43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830606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8035E-4C54-475C-B2A0-A4D3275ACF74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42. Jesus Appears to His Disciples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../../01_SyllableBible/IVANSdrawings/ImagesForReadWithMeBible/FINAL_sent_to_FreeBibleImages_300dpi/44_48_JesusIsAlive_and_COVER/46A_JesusToThomas.jpg">
            <a:extLst>
              <a:ext uri="{FF2B5EF4-FFF2-40B4-BE49-F238E27FC236}">
                <a16:creationId xmlns:a16="http://schemas.microsoft.com/office/drawing/2014/main" id="{F45042EF-7ECB-458A-8DBE-1A8D85A0F02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545" r="16340" b="6156"/>
          <a:stretch/>
        </p:blipFill>
        <p:spPr bwMode="auto">
          <a:xfrm>
            <a:off x="1037272" y="1962619"/>
            <a:ext cx="2386151" cy="3308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BE8FDD-D89B-4A3C-B1BC-F648E9DC2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0347" y="-1173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 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E08FCB-567C-47C9-A0DB-356ACBF0E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0206" y="-1182348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EB6848-EF7D-43D9-8E4D-53FC318FC2E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00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38E06C-FF2A-495F-99C6-C75EF7E727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0021" y="-1180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56292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A86A65-8C96-4468-AE95-060D494C3F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3087" y="-1171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2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571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41454-B321-493D-BBD4-88885D43C6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1016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0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sto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2C74D3-2F85-44E8-AD4B-B6DFF7C05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0023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857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risen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4EB3C9-3395-469E-8A82-0FEB8534C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177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43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606C22-507A-4D3A-8C38-0C6F431F7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8582" y="-1174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50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ap  pear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disappear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A6F57C-A248-4F33-B348-99E78E44D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2" y="-1177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13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2173" y="-13780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659730-ABEF-4C37-9D17-9D8F94FBF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0025" y="-1177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  in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within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1D5067-B22F-4DC9-8694-CDA811A97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8583" y="-1176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go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going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74A05-528E-4806-A474-4D0A559F6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3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6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cry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C7A997-5A30-403C-AFB3-C1704FF8E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1" y="-1176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20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talk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talking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693809-C5B9-455F-ACCA-9A008810E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8219" y="-1178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22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burn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burning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41AF85-EA8A-4E04-87A0-CA29E56E3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7773" y="-1189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09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790ED9-4473-47AB-9295-7CABFA161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175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718" y="-13829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6EE1A2-47FE-4F65-9C7C-8D3A79AF2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1909" y="-1178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3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sound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sounded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2DA4B6-B2D0-4D18-9C6F-68875060A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9029" y="-1174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29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lock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locked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B27A93-B11A-483C-872B-14878974E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835" y="-1176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89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BF01BB-2FAF-4587-BFC9-9F6A707FD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8584" y="-1171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49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touch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touched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BEA1BF-D2D0-470D-97EA-86ADCB424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0025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worship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worshipped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C76A7E-1F7A-4D62-B4EC-EA0CD6B03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5520" y="-1176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8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open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33C1EA-6DE8-4F7C-B872-E29343D42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6595" y="-1176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17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disappear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disappeared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22BAFB-786C-47D5-95F5-55C08928D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834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32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sh</a:t>
            </a:r>
            <a:r>
              <a:rPr lang="en-US" sz="8000" dirty="0">
                <a:latin typeface="Century Gothic" panose="020B0502020202020204" pitchFamily="34" charset="0"/>
              </a:rPr>
              <a:t>ipped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worshipped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F1F019-4FE2-456F-877F-880623C369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6777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874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7191BF-C580-460C-B26A-4F50BA2B0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9394" y="-1178398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C64398-C6AE-431A-8C4A-B688AD784BC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9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1251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397095-B303-470A-B266-6BB89ACA2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1646" y="-1172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 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1251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BFCD2F-F538-4585-A625-22DB66361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6959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1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maze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1251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DD68FC-AF68-4DF6-AECF-CF2FEC667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4526" y="-1182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2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1251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C6C69B-5BA8-40C3-A231-734C4D87E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3532" y="-1171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33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1251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F0B970-7903-4AA5-9136-7814531B8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43" y="-1171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0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Tes</a:t>
            </a:r>
            <a:r>
              <a:rPr lang="en-US" sz="8000" dirty="0">
                <a:latin typeface="Century Gothic" panose="020B0502020202020204" pitchFamily="34" charset="0"/>
              </a:rPr>
              <a:t>  ta  </a:t>
            </a:r>
            <a:r>
              <a:rPr lang="en-US" sz="8000" dirty="0" err="1">
                <a:latin typeface="Century Gothic" panose="020B0502020202020204" pitchFamily="34" charset="0"/>
              </a:rPr>
              <a:t>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Testament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1251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F9A7EA-F3B3-4738-8956-3EBB14A2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3086" y="-11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65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l</a:t>
            </a:r>
            <a:r>
              <a:rPr lang="en-US" sz="8000" dirty="0">
                <a:latin typeface="Century Gothic" panose="020B0502020202020204" pitchFamily="34" charset="0"/>
              </a:rPr>
              <a:t>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139D38-E923-4F32-9EE9-66A44BAE5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897" y="-1171467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5E30E-790F-41B1-BD4E-FF44EA0944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vi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age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village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ABDC3B-45B5-44B4-B637-D61369AFBA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9211" y="-118166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817855-B960-4311-9E87-2EDFA70111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1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t</a:t>
            </a:r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Testament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CE983-1F1E-44AD-A8EF-63CCDD431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6147" y="-1193241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9CC476-40CC-464A-BFAA-3344E64E6D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6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62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 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  p</a:t>
            </a:r>
            <a:r>
              <a:rPr lang="en-US" sz="8000" dirty="0">
                <a:latin typeface="Century Gothic" panose="020B0502020202020204" pitchFamily="34" charset="0"/>
              </a:rPr>
              <a:t>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disappear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E0C134-5058-4DD8-9C2A-BC39B5D47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5783" y="-118226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2AC28-2EE5-4510-8997-14B3DFAE690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92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 c</a:t>
            </a:r>
            <a:r>
              <a:rPr lang="en-US" sz="8000" dirty="0">
                <a:latin typeface="Century Gothic" panose="020B0502020202020204" pitchFamily="34" charset="0"/>
              </a:rPr>
              <a:t>i 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598448-715B-4D3B-8F59-A60DB3D35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5335" y="-118017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DF3E93-E267-418D-AE81-F2FAE344DAE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6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61484</TotalTime>
  <Words>288</Words>
  <Application>Microsoft Office PowerPoint</Application>
  <PresentationFormat>On-screen Show (16:10)</PresentationFormat>
  <Paragraphs>132</Paragraphs>
  <Slides>46</Slides>
  <Notes>0</Notes>
  <HiddenSlides>0</HiddenSlides>
  <MMClips>56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Anteater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645</cp:revision>
  <dcterms:created xsi:type="dcterms:W3CDTF">2017-01-10T01:35:56Z</dcterms:created>
  <dcterms:modified xsi:type="dcterms:W3CDTF">2019-07-13T21:15:44Z</dcterms:modified>
</cp:coreProperties>
</file>