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433" r:id="rId13"/>
    <p:sldId id="434" r:id="rId14"/>
    <p:sldId id="394" r:id="rId15"/>
    <p:sldId id="435" r:id="rId16"/>
    <p:sldId id="436" r:id="rId17"/>
    <p:sldId id="396" r:id="rId18"/>
    <p:sldId id="43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295" r:id="rId28"/>
    <p:sldId id="296" r:id="rId29"/>
    <p:sldId id="297" r:id="rId30"/>
    <p:sldId id="298" r:id="rId31"/>
    <p:sldId id="279" r:id="rId32"/>
    <p:sldId id="301" r:id="rId33"/>
    <p:sldId id="362" r:id="rId34"/>
    <p:sldId id="409" r:id="rId35"/>
    <p:sldId id="410" r:id="rId36"/>
    <p:sldId id="411" r:id="rId37"/>
    <p:sldId id="412" r:id="rId38"/>
    <p:sldId id="438" r:id="rId39"/>
    <p:sldId id="413" r:id="rId40"/>
    <p:sldId id="456" r:id="rId41"/>
    <p:sldId id="439" r:id="rId42"/>
    <p:sldId id="418" r:id="rId43"/>
    <p:sldId id="457" r:id="rId44"/>
    <p:sldId id="419" r:id="rId45"/>
    <p:sldId id="416" r:id="rId46"/>
    <p:sldId id="441" r:id="rId47"/>
    <p:sldId id="458" r:id="rId48"/>
    <p:sldId id="459" r:id="rId49"/>
    <p:sldId id="460" r:id="rId50"/>
    <p:sldId id="461" r:id="rId51"/>
    <p:sldId id="414" r:id="rId52"/>
    <p:sldId id="445" r:id="rId53"/>
    <p:sldId id="462" r:id="rId54"/>
    <p:sldId id="463" r:id="rId55"/>
    <p:sldId id="464" r:id="rId56"/>
    <p:sldId id="465" r:id="rId57"/>
    <p:sldId id="442" r:id="rId5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C1414"/>
    <a:srgbClr val="ED7D31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54" autoAdjust="0"/>
    <p:restoredTop sz="94280" autoAdjust="0"/>
  </p:normalViewPr>
  <p:slideViewPr>
    <p:cSldViewPr snapToGrid="0">
      <p:cViewPr varScale="1">
        <p:scale>
          <a:sx n="108" d="100"/>
          <a:sy n="108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0.mp3"/><Relationship Id="rId7" Type="http://schemas.openxmlformats.org/officeDocument/2006/relationships/slideLayout" Target="../slideLayouts/slideLayout2.xml"/><Relationship Id="rId2" Type="http://schemas.microsoft.com/office/2007/relationships/media" Target="../media/media29.mp3"/><Relationship Id="rId1" Type="http://schemas.openxmlformats.org/officeDocument/2006/relationships/audio" Target="NULL" TargetMode="External"/><Relationship Id="rId6" Type="http://schemas.openxmlformats.org/officeDocument/2006/relationships/audio" Target="../media/media31.m4a"/><Relationship Id="rId5" Type="http://schemas.microsoft.com/office/2007/relationships/media" Target="../media/media31.m4a"/><Relationship Id="rId4" Type="http://schemas.openxmlformats.org/officeDocument/2006/relationships/audio" Target="../media/media30.mp3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33.m4a"/><Relationship Id="rId7" Type="http://schemas.openxmlformats.org/officeDocument/2006/relationships/image" Target="../media/image2.png"/><Relationship Id="rId2" Type="http://schemas.microsoft.com/office/2007/relationships/media" Target="../media/media3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3.m4a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93879" y="2630142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2611" y="1264649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614432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489327" y="676655"/>
            <a:ext cx="778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16. Jesus Commands Fish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3DC59-AF56-D947-B765-30A6E3E9603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b="4829"/>
          <a:stretch/>
        </p:blipFill>
        <p:spPr bwMode="auto">
          <a:xfrm>
            <a:off x="925157" y="2020724"/>
            <a:ext cx="2872292" cy="3361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99BD20-66B5-0B4F-9E75-0690B0F9CD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-20083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32740" y="1349370"/>
            <a:ext cx="5141025" cy="1360529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Jesus was there!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786102" y="74121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D6D767-AEBD-8640-A46D-45D71A00F4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0545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3447" y="1224761"/>
            <a:ext cx="7647010" cy="22800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said to Simon, “Go back to the deep water.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731648" y="-1708471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CE0913-B21F-A541-AEFB-4586FBDAA4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8398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4619" y="1224761"/>
            <a:ext cx="7647010" cy="228000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Put down your nets for a catch.”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87224" y="-89594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E6C54F-B317-FB41-8DA1-661FF1B985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91724" y="-8398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96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2268" y="712719"/>
            <a:ext cx="8138765" cy="3307488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“Master, we did not catch a fish all night,” Simon said. “But, I will obey.”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637376" y="-1196698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CF2B7C-AA6D-DD44-86A7-4B3F65E49C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4623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450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5902" y="928774"/>
            <a:ext cx="7881187" cy="304777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They went back out.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280780" y="-157523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FD1BC8-6995-D34D-A21E-F7F6E51B09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3695" y="-18123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484" y="1151385"/>
            <a:ext cx="7783032" cy="232892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Under the sea… fish swam from the south.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3C7556-AE79-9B4E-B2E0-EDF7982C79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9120" y="-160245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8E0953-B973-2246-A104-C52A3B44B8C5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20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282" y="1254175"/>
            <a:ext cx="8440550" cy="1251281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Sardines raced from the north.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859003" y="-13567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D5E9E0-E4DF-6D4F-AFEE-3FA9DBD2E5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26152" y="-1682095"/>
            <a:ext cx="69169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096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8542" y="1293574"/>
            <a:ext cx="8566915" cy="2111052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Barbels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wiggled from the west.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718059" y="-1553144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C41704-BC5E-6646-BFB4-A1B904857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7207" y="-14970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702" y="932166"/>
            <a:ext cx="8607341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Silver fins flashed from the east.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785294" y="-133935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4A5238-66E9-F141-98F3-8EE1993783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2972" y="-12832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703" y="93216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 water bubbled with scales and tails.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6954FF-8EFF-0F45-BC23-326BDF2290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4574" y="-25032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242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8087" y="1090521"/>
            <a:ext cx="7507825" cy="316885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-2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 moon sparkled on the dark lake.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F8BA32-A71C-164D-9554-344B41A59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1112041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2D3729-E932-0645-9219-7A6A37ED21AC}"/>
              </a:ext>
            </a:extLst>
          </p:cNvPr>
          <p:cNvSpPr/>
          <p:nvPr/>
        </p:nvSpPr>
        <p:spPr>
          <a:xfrm>
            <a:off x="7526874" y="-852605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Hundreds of fish jumped with joy into the nets.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A5CB80-429C-9D41-A67C-ADC5297F8A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6658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45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“Our nets are breaking!” James said with a laugh.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1DE4A3-EF87-784B-8454-4ABF1854D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1632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743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Two boats were so full, they began to sink!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4B5F34-1AA3-AA41-8A3A-1C4CEBB929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0954" y="-1756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95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Simon fell down at the feet of Jesus.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B7C519-CD42-FC44-B4A6-FECC90FC8B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4903" y="-21632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875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“Go away from me, Lord,” he said. “I am a sinful man.”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625C8C-477C-3443-8989-198C4A4FEE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756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075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703" y="731860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“Don’t be afraid,” Jesus said. “From now on, you will fish for people.”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B624BE-7FCE-B349-854F-AB8449DECB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6758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142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703" y="731860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 men left all they had and followed Jesus.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640723-4D6F-F747-974D-7D241F7BE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8539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336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2661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679" y="2164429"/>
            <a:ext cx="8260642" cy="1487208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What miracle did Jesus perform?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EC6428-817B-9743-A7A9-55AB4C50D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0234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10" y="1970407"/>
            <a:ext cx="7764379" cy="1907781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How did a full net of fish change the lives of the fishermen?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4FB2F4-AEAC-9849-AD1E-3B8960FCDA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2595" y="-19106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9162" y="2228583"/>
            <a:ext cx="8149164" cy="194443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All Christians are called to "fish for people." What does that mean?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8CC4D8-D195-9B4B-BF13-EEF772E2CC9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-12845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7054" y="1022213"/>
            <a:ext cx="7921585" cy="309080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-20" dirty="0">
                <a:latin typeface="Century Gothic" panose="020B0502020202020204" pitchFamily="34" charset="0"/>
                <a:ea typeface="Times New Roman" panose="02020603050405020304" pitchFamily="18" charset="0"/>
              </a:rPr>
              <a:t>Simon Peter threw a net into the water.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53FC05-EE3A-964D-9CF2-D27FEA81B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89735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07984E-CFBF-2548-A3F8-C676EF0EA9BC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626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284" y="1868219"/>
            <a:ext cx="8165432" cy="262892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would you like to “catch” (bring into the kingdom of God)? How can you “fish” for this person?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Q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28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7951" y="48731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8328" y="4660598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B4CA90-7125-2746-9171-1DBAAB1D93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0" y="-17040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51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3733" y="47115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1386" y="1093583"/>
            <a:ext cx="8613762" cy="428890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spc="-150" dirty="0">
                <a:latin typeface="Century Gothic" panose="020B0502020202020204" pitchFamily="34" charset="0"/>
              </a:rPr>
              <a:t>Dear King Jesus,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spc="-15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the Lord of the seas. You command fish and they obey you. I want to obey you and follow you. Will you help me “fish for people”? I want to bring these friends and family into the kingdom of God.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spc="-15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4C09A7-1586-974A-8C63-70F1113F85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0829" y="-18938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29013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latin typeface="Century Gothic" panose="020B0502020202020204" pitchFamily="34" charset="0"/>
              </a:rPr>
              <a:t>(Phrased for Fluency)</a:t>
            </a:r>
            <a:endParaRPr lang="en-US" sz="8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31687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Jesus Commands Fish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FD0875-ED6D-5742-B457-4A8AF50E1A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-16979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9583" y="1171354"/>
            <a:ext cx="266731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moon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36895" y="1155246"/>
            <a:ext cx="285077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sparkled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1169583" y="2261565"/>
            <a:ext cx="476663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on the dark lake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A5FE31-2BE7-2F48-8DFF-76006BC2AD3E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7F9C04-FD21-0144-B6FE-7C3D84C362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9483" y="-17499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4" grpId="0" uiExpand="1" build="p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6744" y="1106622"/>
            <a:ext cx="322965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Simon Peter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106744" y="2303180"/>
            <a:ext cx="3933087" cy="82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into the water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3FBB661-F1C5-1B4D-A35B-9FE0F160071F}"/>
              </a:ext>
            </a:extLst>
          </p:cNvPr>
          <p:cNvSpPr txBox="1">
            <a:spLocks/>
          </p:cNvSpPr>
          <p:nvPr/>
        </p:nvSpPr>
        <p:spPr>
          <a:xfrm>
            <a:off x="4318465" y="1140462"/>
            <a:ext cx="4358390" cy="1128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threw a net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7D93CA-C13D-2F46-8954-F2273ADC5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2065" y="-257754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CB6833-B29D-4A46-A19F-FB07C5A8DEBE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9" grpId="0" uiExpand="1" build="p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4139" y="957468"/>
            <a:ext cx="4086449" cy="925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James and John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844139" y="2051973"/>
            <a:ext cx="321732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into the boat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439E48D-A691-274D-A44F-BA59875D850D}"/>
              </a:ext>
            </a:extLst>
          </p:cNvPr>
          <p:cNvSpPr txBox="1">
            <a:spLocks/>
          </p:cNvSpPr>
          <p:nvPr/>
        </p:nvSpPr>
        <p:spPr>
          <a:xfrm>
            <a:off x="5125346" y="957468"/>
            <a:ext cx="2000589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pulled it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5C511F-C75B-354A-9A40-176E87C0F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00365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3197D0-7E53-8E40-ACC0-060E7C3C1462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9394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6" grpId="0" uiExpand="1" build="p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5059" y="1382324"/>
            <a:ext cx="311971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Not one fish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374777" y="1382324"/>
            <a:ext cx="399688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in the net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949AA1-33F6-F94C-A6D5-425406E971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99829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2BA625-06E5-1143-B955-D5520C61FA29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9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303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706270" y="2123437"/>
            <a:ext cx="507377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Throw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en-US" sz="3600" dirty="0">
                <a:latin typeface="Century Gothic" panose="020B0502020202020204" pitchFamily="34" charset="0"/>
              </a:rPr>
              <a:t>splash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en-US" sz="3600" dirty="0">
                <a:latin typeface="Century Gothic" panose="020B0502020202020204" pitchFamily="34" charset="0"/>
              </a:rPr>
              <a:t>pull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...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05FF28D-AE5B-574E-813A-1A2C17E9A53B}"/>
              </a:ext>
            </a:extLst>
          </p:cNvPr>
          <p:cNvSpPr txBox="1">
            <a:spLocks/>
          </p:cNvSpPr>
          <p:nvPr/>
        </p:nvSpPr>
        <p:spPr>
          <a:xfrm>
            <a:off x="6314537" y="3123727"/>
            <a:ext cx="132404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sigh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F862A23-553F-7642-863E-1A753FF98110}"/>
              </a:ext>
            </a:extLst>
          </p:cNvPr>
          <p:cNvSpPr txBox="1">
            <a:spLocks/>
          </p:cNvSpPr>
          <p:nvPr/>
        </p:nvSpPr>
        <p:spPr>
          <a:xfrm>
            <a:off x="600427" y="1227918"/>
            <a:ext cx="133594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Sigh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9931A0-6824-9143-8500-8596D09B1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6759" y="-1188165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9BA5944-3461-8045-ACD1-6B1D0C7D48E8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727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uiExpand="1" build="p"/>
      <p:bldP spid="9" grpId="0" uiExpand="1" build="p"/>
      <p:bldP spid="11" grpId="0" uiExpand="1" build="p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7507" y="1429203"/>
            <a:ext cx="324070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finally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303059" y="1429203"/>
            <a:ext cx="242100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gave up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14796A-CCFF-BF43-8CB7-4DCAB2D2F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759" y="-188239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375FCA-6091-9E4E-9C87-0FDB7F6E3061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03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5937" y="1205093"/>
            <a:ext cx="4079961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James and John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36934" y="2238961"/>
            <a:ext cx="2152478" cy="820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washed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2889147" y="2259921"/>
            <a:ext cx="429307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empty nets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58DA77C-E932-7344-A9EF-1B94B410AFE7}"/>
              </a:ext>
            </a:extLst>
          </p:cNvPr>
          <p:cNvSpPr txBox="1">
            <a:spLocks/>
          </p:cNvSpPr>
          <p:nvPr/>
        </p:nvSpPr>
        <p:spPr>
          <a:xfrm>
            <a:off x="536934" y="1205093"/>
            <a:ext cx="354900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On the shore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F82F35-8CFB-384E-A01B-B2E9C1454E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9787" y="-1857148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ADD03A-E8DB-AB41-9713-10C83815DCB2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9" grpId="0" uiExpand="1" build="p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28" y="1253961"/>
            <a:ext cx="8910083" cy="2104093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-20" dirty="0">
                <a:latin typeface="Century Gothic" panose="020B0502020202020204" pitchFamily="34" charset="0"/>
                <a:ea typeface="Times New Roman" panose="02020603050405020304" pitchFamily="18" charset="0"/>
              </a:rPr>
              <a:t>James and John pulled it into the boat.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EEB18A-0FAC-0540-98DD-FAFCC4BC31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9345" y="-168188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E430D0-90CD-F044-9F4A-E79AB512108C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9313" y="1352453"/>
            <a:ext cx="4079961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Why a crowd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293108" y="1356058"/>
            <a:ext cx="205889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so early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745091" y="2536963"/>
            <a:ext cx="429307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the morning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BD4559-8627-6847-8D93-50C7C05E28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59274" y="-230907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907C19-5C30-7842-BB16-B082CF02DB35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4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10871" y="1251536"/>
            <a:ext cx="190852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514164" y="1251536"/>
            <a:ext cx="2853828" cy="882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there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F85376-CC83-D040-B17A-67B3CD6211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1798" y="-199734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E125B8-54DB-CF42-AA1A-0BBD8A6F0A77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648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12958" y="971966"/>
            <a:ext cx="2580548" cy="11724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Go back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893034" y="954037"/>
            <a:ext cx="4258563" cy="101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said to Simon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62EB86-8D34-1A44-AB00-9E971AA08A7E}"/>
              </a:ext>
            </a:extLst>
          </p:cNvPr>
          <p:cNvSpPr txBox="1">
            <a:spLocks/>
          </p:cNvSpPr>
          <p:nvPr/>
        </p:nvSpPr>
        <p:spPr>
          <a:xfrm>
            <a:off x="893034" y="1990066"/>
            <a:ext cx="5008524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to the deep water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42026C-755B-D844-AE1F-B60DCF45A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0158" y="-160518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236CD9-4E6A-2444-8D44-2C51033F136C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73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9" grpId="0" uiExpand="1" build="p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3911" y="908604"/>
            <a:ext cx="2580548" cy="11724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your nets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373082" y="900250"/>
            <a:ext cx="2504262" cy="101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Put down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62EB86-8D34-1A44-AB00-9E971AA08A7E}"/>
              </a:ext>
            </a:extLst>
          </p:cNvPr>
          <p:cNvSpPr txBox="1">
            <a:spLocks/>
          </p:cNvSpPr>
          <p:nvPr/>
        </p:nvSpPr>
        <p:spPr>
          <a:xfrm>
            <a:off x="5805694" y="912265"/>
            <a:ext cx="3266590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a catch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7764CD-A3E0-2143-9C0B-9CE306B94E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3709" y="-213890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1B913F-4E29-CD4E-B4B8-57A9477DAF92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30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9" grpId="0" uiExpand="1" build="p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8212" y="967750"/>
            <a:ext cx="227189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Master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3261832" y="1037825"/>
            <a:ext cx="489350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 did not catch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784412" y="1906450"/>
            <a:ext cx="3711388" cy="97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fish all night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6079E02-8247-EE49-ACB6-3A470A4E04B5}"/>
              </a:ext>
            </a:extLst>
          </p:cNvPr>
          <p:cNvSpPr txBox="1">
            <a:spLocks/>
          </p:cNvSpPr>
          <p:nvPr/>
        </p:nvSpPr>
        <p:spPr>
          <a:xfrm>
            <a:off x="4725672" y="1915383"/>
            <a:ext cx="3711388" cy="97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Simon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54E01DA-0017-9949-B480-D18A7850918C}"/>
              </a:ext>
            </a:extLst>
          </p:cNvPr>
          <p:cNvSpPr txBox="1">
            <a:spLocks/>
          </p:cNvSpPr>
          <p:nvPr/>
        </p:nvSpPr>
        <p:spPr>
          <a:xfrm>
            <a:off x="784412" y="2888149"/>
            <a:ext cx="139335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But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524199-F389-BC4A-99A7-C18995E4A6AF}"/>
              </a:ext>
            </a:extLst>
          </p:cNvPr>
          <p:cNvSpPr txBox="1">
            <a:spLocks/>
          </p:cNvSpPr>
          <p:nvPr/>
        </p:nvSpPr>
        <p:spPr>
          <a:xfrm>
            <a:off x="2344932" y="2929826"/>
            <a:ext cx="272909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I will obey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DB4DA4-0B96-064F-85BE-704E34CBC6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2872" y="-1139272"/>
            <a:ext cx="812800" cy="812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29224FF-E837-C248-90A9-6B9366922E55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82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7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18" grpId="0" uiExpand="1" build="p"/>
      <p:bldP spid="11" grpId="0" uiExpand="1" build="p"/>
      <p:bldP spid="12" grpId="0" uiExpand="1" build="p"/>
      <p:bldP spid="13" grpId="0" uiExpand="1" build="p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9505" y="1292208"/>
            <a:ext cx="2601805" cy="11152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went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572000" y="1292208"/>
            <a:ext cx="242497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back out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E33177-023C-AE45-8182-E3C88D0DFE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72008" y="-1893932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E63E74-8BCF-1F41-A0A9-A674DFF64042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7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237583" y="1562844"/>
            <a:ext cx="37109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Under the sea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...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634BD49-DAF0-2A4D-A760-61F8CBF1B181}"/>
              </a:ext>
            </a:extLst>
          </p:cNvPr>
          <p:cNvSpPr txBox="1">
            <a:spLocks/>
          </p:cNvSpPr>
          <p:nvPr/>
        </p:nvSpPr>
        <p:spPr>
          <a:xfrm>
            <a:off x="5271248" y="1562844"/>
            <a:ext cx="24917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fish swam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AA4752-324C-EC41-864F-BF11C676291B}"/>
              </a:ext>
            </a:extLst>
          </p:cNvPr>
          <p:cNvSpPr txBox="1">
            <a:spLocks/>
          </p:cNvSpPr>
          <p:nvPr/>
        </p:nvSpPr>
        <p:spPr>
          <a:xfrm>
            <a:off x="1237583" y="2596712"/>
            <a:ext cx="405159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from the south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FD1DA3-D0F2-2648-98A7-BDFB37155D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6218" y="-173613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4091FF-A6B1-A745-8D76-4F1A1D60DFA8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01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5" grpId="0" uiExpand="1" build="p"/>
      <p:bldP spid="6" grpId="0" uiExpand="1" build="p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9248" y="1292208"/>
            <a:ext cx="3713428" cy="11152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Sardines raced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572000" y="1292208"/>
            <a:ext cx="356795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from the north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43518E-A79B-894C-BD5E-9F82F9271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7454" y="-193460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5899E5-D3A7-744F-9E8E-1DC5D555C5BE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43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7530" y="1292208"/>
            <a:ext cx="3713428" cy="11152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 err="1">
                <a:latin typeface="Century Gothic" panose="020B0502020202020204" pitchFamily="34" charset="0"/>
              </a:rPr>
              <a:t>Barbels</a:t>
            </a:r>
            <a:r>
              <a:rPr lang="en-US" sz="3600" dirty="0">
                <a:latin typeface="Century Gothic" panose="020B0502020202020204" pitchFamily="34" charset="0"/>
              </a:rPr>
              <a:t> wiggled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572000" y="1292208"/>
            <a:ext cx="356795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from the west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5EF0C3-EC77-D549-AFA9-307F4B29C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4558" y="-104879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107D20-13D4-0B46-BF62-1DB5739A172C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10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1212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7883" y="1292208"/>
            <a:ext cx="4179593" cy="11152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Silver fins flashed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894729" y="1292208"/>
            <a:ext cx="356795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from the east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083C01-1285-094C-B83F-6EF3A526C4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11364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8CEF4C-0230-134E-ABD1-1F52B2BE90FF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854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727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9913" y="1672324"/>
            <a:ext cx="7684174" cy="2282988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-20" dirty="0">
                <a:latin typeface="Century Gothic" panose="020B0502020202020204" pitchFamily="34" charset="0"/>
                <a:ea typeface="Times New Roman" panose="02020603050405020304" pitchFamily="18" charset="0"/>
              </a:rPr>
              <a:t>Not one fish was in the net.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979682" y="-1456522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433120-2084-BD4D-B6A9-FCB4CBB6B3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8629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45341" y="1472726"/>
            <a:ext cx="5253317" cy="11152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water bubbled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945341" y="2434410"/>
            <a:ext cx="484094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scales and tails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247129-017F-894C-90B4-39EE558C83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4117" y="-172822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2C95DF-F8DC-0C48-B728-EEC9C45C70CB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88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6138" y="983159"/>
            <a:ext cx="3801378" cy="75815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Hundreds of fish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930588" y="983159"/>
            <a:ext cx="421341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jumped with joy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806138" y="2011095"/>
            <a:ext cx="338130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into the nets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BEB12B-2F12-2B42-806E-6D0AACD516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7228" y="-191877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83410D-21FC-3247-858C-CD2372C0BD6C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3692" y="1884739"/>
            <a:ext cx="3296094" cy="11724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James said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963014" y="870581"/>
            <a:ext cx="248168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Our nets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3454088" y="887222"/>
            <a:ext cx="3562132" cy="101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are breaking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!"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7E5A46F-545F-EE4B-B054-7670D1AEFBCC}"/>
              </a:ext>
            </a:extLst>
          </p:cNvPr>
          <p:cNvSpPr txBox="1">
            <a:spLocks/>
          </p:cNvSpPr>
          <p:nvPr/>
        </p:nvSpPr>
        <p:spPr>
          <a:xfrm>
            <a:off x="4129583" y="1904449"/>
            <a:ext cx="3296094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a laugh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E1FE8F-BDE6-8C42-8E96-E8B948DF60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64830" y="-1470371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012D47-2984-6D43-BFD4-D100B991C589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1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11" grpId="0" uiExpand="1" build="p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3351" y="998931"/>
            <a:ext cx="3801378" cy="75815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Two boats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195482" y="983159"/>
            <a:ext cx="421341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were so full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093351" y="2309990"/>
            <a:ext cx="457234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began to sink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CD8ACD-3EDD-1047-A3B9-C363A8B160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5482" y="-154363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0B9D7B-7231-9745-A2F2-B99872248A0C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504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252" y="1110596"/>
            <a:ext cx="1847073" cy="75815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Simon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503985" y="1104309"/>
            <a:ext cx="277905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at the feet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689252" y="2209529"/>
            <a:ext cx="217859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C35DAFB-DCD9-B544-B4AD-56C66BB83EBD}"/>
              </a:ext>
            </a:extLst>
          </p:cNvPr>
          <p:cNvSpPr txBox="1">
            <a:spLocks/>
          </p:cNvSpPr>
          <p:nvPr/>
        </p:nvSpPr>
        <p:spPr>
          <a:xfrm>
            <a:off x="2675535" y="1104309"/>
            <a:ext cx="2393749" cy="758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fell down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32FFCA-A8AC-914B-AA8A-BEBD45DEC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72409" y="-202855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C57E20-F114-704C-A81C-F411A1DA6DE9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750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7" grpId="0" uiExpand="1" build="p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7527" y="1865466"/>
            <a:ext cx="1918449" cy="11724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09789" y="832035"/>
            <a:ext cx="524056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Go away from 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581401" y="832035"/>
            <a:ext cx="1745442" cy="101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Lord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,"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7E5A46F-545F-EE4B-B054-7670D1AEFBCC}"/>
              </a:ext>
            </a:extLst>
          </p:cNvPr>
          <p:cNvSpPr txBox="1">
            <a:spLocks/>
          </p:cNvSpPr>
          <p:nvPr/>
        </p:nvSpPr>
        <p:spPr>
          <a:xfrm>
            <a:off x="4806075" y="1796124"/>
            <a:ext cx="3296094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 sinful man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A46050D-C028-9947-9B0D-772F5BCCAE5D}"/>
              </a:ext>
            </a:extLst>
          </p:cNvPr>
          <p:cNvSpPr txBox="1">
            <a:spLocks/>
          </p:cNvSpPr>
          <p:nvPr/>
        </p:nvSpPr>
        <p:spPr>
          <a:xfrm>
            <a:off x="2987923" y="1796124"/>
            <a:ext cx="151235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I am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0EC0E0-2F88-2B4D-AD09-D3D1B92783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924822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C9F122-9D41-5943-8BB1-FD0E112AB2A3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785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11" grpId="0" uiExpand="1" build="p"/>
      <p:bldP spid="9" grpId="0" uiExpand="1" build="p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762256"/>
            <a:ext cx="2633039" cy="11724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67642" y="762256"/>
            <a:ext cx="413264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Don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'</a:t>
            </a:r>
            <a:r>
              <a:rPr lang="en-US" sz="3600" dirty="0">
                <a:latin typeface="Century Gothic" panose="020B0502020202020204" pitchFamily="34" charset="0"/>
              </a:rPr>
              <a:t>t be afraid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,"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78486" y="1796124"/>
            <a:ext cx="3695220" cy="101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From now on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7E5A46F-545F-EE4B-B054-7670D1AEFBCC}"/>
              </a:ext>
            </a:extLst>
          </p:cNvPr>
          <p:cNvSpPr txBox="1">
            <a:spLocks/>
          </p:cNvSpPr>
          <p:nvPr/>
        </p:nvSpPr>
        <p:spPr>
          <a:xfrm>
            <a:off x="454948" y="2798756"/>
            <a:ext cx="3296094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people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A46050D-C028-9947-9B0D-772F5BCCAE5D}"/>
              </a:ext>
            </a:extLst>
          </p:cNvPr>
          <p:cNvSpPr txBox="1">
            <a:spLocks/>
          </p:cNvSpPr>
          <p:nvPr/>
        </p:nvSpPr>
        <p:spPr>
          <a:xfrm>
            <a:off x="4284550" y="1849814"/>
            <a:ext cx="301826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will fish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41EC5-D2DC-2445-926E-EA9FD773F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109079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863DCD-41F1-F14E-99A5-9E695806B13A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86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11" grpId="0" uiExpand="1" build="p"/>
      <p:bldP spid="9" grpId="0" uiExpand="1" build="p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764" y="1259897"/>
            <a:ext cx="322766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men left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1148799" y="2376554"/>
            <a:ext cx="518820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followed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F2A368-A3F0-0542-82CB-1059A365123D}"/>
              </a:ext>
            </a:extLst>
          </p:cNvPr>
          <p:cNvSpPr txBox="1">
            <a:spLocks/>
          </p:cNvSpPr>
          <p:nvPr/>
        </p:nvSpPr>
        <p:spPr>
          <a:xfrm>
            <a:off x="4572000" y="1259897"/>
            <a:ext cx="3530008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all they had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4DDCFC-CECC-8946-91C3-068E982097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113646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0F1558-CFB9-5E4B-BE3F-2FF5C78888ED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102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uiExpand="1" build="p"/>
      <p:bldP spid="7" grpId="0" uiExpand="1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9298" y="938965"/>
            <a:ext cx="7409624" cy="4231758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-20" dirty="0">
                <a:latin typeface="Century Gothic" panose="020B0502020202020204" pitchFamily="34" charset="0"/>
                <a:ea typeface="Times New Roman" panose="02020603050405020304" pitchFamily="18" charset="0"/>
              </a:rPr>
              <a:t>Sigh. Throw, splash, pull … sigh.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3465301" y="76661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EC5E19-199B-8D46-8DC4-0C6852C86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21063" y="-19617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26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2880" y="1574138"/>
            <a:ext cx="6065740" cy="1452842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-2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They finally gave up.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275191" y="-1189258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78FCE5-690D-0347-B3A1-F5245E7BD7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49350" y="-11877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485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4138" y="1086623"/>
            <a:ext cx="8355723" cy="225876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On the shore, James and John washed the empty nets.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881052" y="-1570071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F9B11B-4520-1347-8C2F-3443E7FFBD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15700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3667" y="1290837"/>
            <a:ext cx="7036666" cy="3141087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Why a crowd so early in the morning?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803721" y="-1384991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BA9F9C-8A5B-2A44-82D5-7E50A0735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46768" y="-16944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648</Words>
  <Application>Microsoft Office PowerPoint</Application>
  <PresentationFormat>On-screen Show (16:10)</PresentationFormat>
  <Paragraphs>125</Paragraphs>
  <Slides>57</Slides>
  <Notes>0</Notes>
  <HiddenSlides>0</HiddenSlides>
  <MMClips>60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Century Gothic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Lisa Suggs</dc:creator>
  <cp:lastModifiedBy>Charles Hale</cp:lastModifiedBy>
  <cp:revision>738</cp:revision>
  <dcterms:created xsi:type="dcterms:W3CDTF">2017-01-10T01:35:56Z</dcterms:created>
  <dcterms:modified xsi:type="dcterms:W3CDTF">2018-06-01T13:41:23Z</dcterms:modified>
</cp:coreProperties>
</file>