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3" r:id="rId2"/>
    <p:sldId id="350" r:id="rId3"/>
    <p:sldId id="342" r:id="rId4"/>
    <p:sldId id="351" r:id="rId5"/>
    <p:sldId id="334" r:id="rId6"/>
    <p:sldId id="336" r:id="rId7"/>
    <p:sldId id="325" r:id="rId8"/>
    <p:sldId id="339" r:id="rId9"/>
    <p:sldId id="348" r:id="rId10"/>
    <p:sldId id="297" r:id="rId11"/>
    <p:sldId id="341" r:id="rId12"/>
    <p:sldId id="349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43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200" y="1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1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3.mp3"/><Relationship Id="rId7" Type="http://schemas.microsoft.com/office/2007/relationships/media" Target="../media/media10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4.mp3"/><Relationship Id="rId11" Type="http://schemas.openxmlformats.org/officeDocument/2006/relationships/image" Target="../media/image1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7.mp3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150312" y="685220"/>
            <a:ext cx="7873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10. Jesus Calls Followers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AF8083-3C22-9049-923B-65CF5C670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8639" y="-5404005"/>
            <a:ext cx="812800" cy="812800"/>
          </a:xfrm>
          <a:prstGeom prst="rect">
            <a:avLst/>
          </a:prstGeom>
        </p:spPr>
      </p:pic>
      <p:pic>
        <p:nvPicPr>
          <p:cNvPr id="18" name="Picture 17" descr="/Users/carolhale/Desktop/01_SyllableBible/IVANSdrawings/ImagesForReadWithMeBible/300dpi_JPEGs/SENT_to_FBI/8-14_JesusAndHisFriends/10_Jesus calls his disciples.jpg">
            <a:extLst>
              <a:ext uri="{FF2B5EF4-FFF2-40B4-BE49-F238E27FC236}">
                <a16:creationId xmlns:a16="http://schemas.microsoft.com/office/drawing/2014/main" id="{5A3C6E97-2D6E-1F4C-991C-79454713B34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"/>
          <a:stretch/>
        </p:blipFill>
        <p:spPr bwMode="auto">
          <a:xfrm>
            <a:off x="993270" y="1929994"/>
            <a:ext cx="2903872" cy="3358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C33668A-B220-E647-9E81-BAA68F18FDC9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921412" y="69579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802415" y="714500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907344" y="2112582"/>
            <a:ext cx="3212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walking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802415" y="2148724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yours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942535" y="3529370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money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802415" y="3529370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were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BA9243-49C6-BA42-9CC1-3E45111E37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1430" y="-1763844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14138F-B6F1-5A40-98A0-3D5FC054DE79}"/>
              </a:ext>
            </a:extLst>
          </p:cNvPr>
          <p:cNvSpPr/>
          <p:nvPr/>
        </p:nvSpPr>
        <p:spPr>
          <a:xfrm>
            <a:off x="7138515" y="-1908728"/>
            <a:ext cx="842035" cy="690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13739" y="98233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other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163641" y="2295100"/>
            <a:ext cx="2819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full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203036" y="2339176"/>
            <a:ext cx="3270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brothers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649114" y="993893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whole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90863" y="3684459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163641" y="3662783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into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2EB52-D8F6-4148-89ED-BF6DFE27F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1133" y="-1826623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51C1E3D-0F96-9F49-AA6B-3F2064A76C52}"/>
              </a:ext>
            </a:extLst>
          </p:cNvPr>
          <p:cNvSpPr/>
          <p:nvPr/>
        </p:nvSpPr>
        <p:spPr>
          <a:xfrm>
            <a:off x="7138515" y="-1908728"/>
            <a:ext cx="842035" cy="690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27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13739" y="98233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163641" y="2295100"/>
            <a:ext cx="2819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two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777191" y="2295099"/>
            <a:ext cx="3270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163641" y="982330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90863" y="3684459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933226" y="3654225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also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749D72-ADFB-324A-ACAC-F433CC0A75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7681" y="-2505046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314B24-ACE3-734B-861E-1E5A1DF30841}"/>
              </a:ext>
            </a:extLst>
          </p:cNvPr>
          <p:cNvSpPr/>
          <p:nvPr/>
        </p:nvSpPr>
        <p:spPr>
          <a:xfrm>
            <a:off x="7138515" y="-1908728"/>
            <a:ext cx="842035" cy="690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83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9F849-27B4-D34F-ABC0-530F1D156BDB}"/>
              </a:ext>
            </a:extLst>
          </p:cNvPr>
          <p:cNvSpPr txBox="1"/>
          <p:nvPr/>
        </p:nvSpPr>
        <p:spPr>
          <a:xfrm>
            <a:off x="2596947" y="2171578"/>
            <a:ext cx="3468028" cy="112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</a:rPr>
              <a:t>dis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4800" dirty="0">
                <a:latin typeface="Century Gothic" panose="020B0502020202020204" pitchFamily="34" charset="0"/>
              </a:rPr>
              <a:t>ple</a:t>
            </a:r>
            <a:endParaRPr lang="en-US" sz="4400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A0C79D-DF12-D046-A64E-417C8DFA3A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58838" y="-213722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E35B88-3867-DB4A-8FFE-19B8AE1F762F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020" y="2134599"/>
            <a:ext cx="5849409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messa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78435F-5F27-4944-8C05-A7617D195AA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58838" y="-24638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1F0DC9-9309-2942-84AD-93A32E7E9B34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84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2777608" y="2097123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T</a:t>
            </a:r>
            <a:r>
              <a:rPr lang="en-US" sz="4800" b="1" dirty="0">
                <a:latin typeface="Century Gothic" panose="020B0502020202020204" pitchFamily="34" charset="0"/>
              </a:rPr>
              <a:t>h</a:t>
            </a:r>
            <a:r>
              <a:rPr lang="en-US" sz="4800" dirty="0">
                <a:latin typeface="Century Gothic" panose="020B0502020202020204" pitchFamily="34" charset="0"/>
              </a:rPr>
              <a:t>omas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2777608" y="3581375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w</a:t>
            </a:r>
            <a:r>
              <a:rPr lang="en-US" sz="4800" dirty="0">
                <a:latin typeface="Century Gothic" panose="020B0502020202020204" pitchFamily="34" charset="0"/>
              </a:rPr>
              <a:t>hole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A442B4-4090-A640-ABBC-4D3C2FC3A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-19456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14355" y="1701681"/>
            <a:ext cx="34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disciples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86929" y="2695853"/>
            <a:ext cx="4797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Bartholomew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3146364" y="3926648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Thaddeus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045966-9019-B446-BED8-42AA557DB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94569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01DB25-3919-8549-A520-EA80EA5D7E8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705E5B-6DAF-4925-B3A1-D2D571BD0B8B}"/>
              </a:ext>
            </a:extLst>
          </p:cNvPr>
          <p:cNvSpPr txBox="1"/>
          <p:nvPr/>
        </p:nvSpPr>
        <p:spPr>
          <a:xfrm>
            <a:off x="3261487" y="909028"/>
            <a:ext cx="2402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Judas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727604-7B54-4AFF-9AF4-E914B3A2FC51}"/>
              </a:ext>
            </a:extLst>
          </p:cNvPr>
          <p:cNvSpPr txBox="1"/>
          <p:nvPr/>
        </p:nvSpPr>
        <p:spPr>
          <a:xfrm>
            <a:off x="3306156" y="3621414"/>
            <a:ext cx="425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evil spirits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01CAA8-E49B-43CB-9455-BB07C8A8894E}"/>
              </a:ext>
            </a:extLst>
          </p:cNvPr>
          <p:cNvSpPr txBox="1"/>
          <p:nvPr/>
        </p:nvSpPr>
        <p:spPr>
          <a:xfrm>
            <a:off x="3306156" y="2173936"/>
            <a:ext cx="4510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Simon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597DFA-0B94-D34E-B3F3-02607EF90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56364" y="-2285219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0E24B7-1B0F-ED46-9D93-D164D6E907E4}"/>
              </a:ext>
            </a:extLst>
          </p:cNvPr>
          <p:cNvSpPr/>
          <p:nvPr/>
        </p:nvSpPr>
        <p:spPr>
          <a:xfrm>
            <a:off x="7138515" y="-1908728"/>
            <a:ext cx="842035" cy="690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72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18" grpId="0"/>
      <p:bldP spid="19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2236" y="3303297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come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5237" y="3329463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many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7F8DEC-C78E-C54F-A4D5-F86BB5B8F8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66830" y="-3579843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328C80-F3CB-8448-9D1A-920EEC34C58A}"/>
              </a:ext>
            </a:extLst>
          </p:cNvPr>
          <p:cNvSpPr/>
          <p:nvPr/>
        </p:nvSpPr>
        <p:spPr>
          <a:xfrm>
            <a:off x="7138515" y="-1908728"/>
            <a:ext cx="842035" cy="690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49071</TotalTime>
  <Words>91</Words>
  <Application>Microsoft Macintosh PowerPoint</Application>
  <PresentationFormat>On-screen Show (16:10)</PresentationFormat>
  <Paragraphs>48</Paragraphs>
  <Slides>12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Other Sounds – Soft G</vt:lpstr>
      <vt:lpstr>PowerPoint Presentation</vt:lpstr>
      <vt:lpstr>Silent Letters</vt:lpstr>
      <vt:lpstr>New Words</vt:lpstr>
      <vt:lpstr>PowerPoint Presentation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282</cp:revision>
  <dcterms:created xsi:type="dcterms:W3CDTF">2017-01-10T01:35:56Z</dcterms:created>
  <dcterms:modified xsi:type="dcterms:W3CDTF">2018-03-17T13:45:03Z</dcterms:modified>
</cp:coreProperties>
</file>