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339" r:id="rId3"/>
    <p:sldId id="296" r:id="rId4"/>
    <p:sldId id="340" r:id="rId5"/>
    <p:sldId id="334" r:id="rId6"/>
    <p:sldId id="341" r:id="rId7"/>
    <p:sldId id="342" r:id="rId8"/>
    <p:sldId id="343" r:id="rId9"/>
    <p:sldId id="297" r:id="rId10"/>
    <p:sldId id="329" r:id="rId11"/>
    <p:sldId id="337" r:id="rId12"/>
    <p:sldId id="338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28" autoAdjust="0"/>
    <p:restoredTop sz="94280" autoAdjust="0"/>
  </p:normalViewPr>
  <p:slideViewPr>
    <p:cSldViewPr snapToGrid="0">
      <p:cViewPr varScale="1">
        <p:scale>
          <a:sx n="112" d="100"/>
          <a:sy n="112" d="100"/>
        </p:scale>
        <p:origin x="184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audio" Target="../media/media22.mp3"/><Relationship Id="rId5" Type="http://schemas.microsoft.com/office/2007/relationships/media" Target="../media/media22.mp3"/><Relationship Id="rId4" Type="http://schemas.microsoft.com/office/2007/relationships/media" Target="../media/media21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5.mp3"/><Relationship Id="rId7" Type="http://schemas.microsoft.com/office/2007/relationships/media" Target="../media/media7.m4a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3.png"/><Relationship Id="rId5" Type="http://schemas.microsoft.com/office/2007/relationships/media" Target="../media/media6.mp3"/><Relationship Id="rId10" Type="http://schemas.openxmlformats.org/officeDocument/2006/relationships/image" Target="../media/image2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5.mp3"/><Relationship Id="rId7" Type="http://schemas.microsoft.com/office/2007/relationships/media" Target="../media/media10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6.mp3"/><Relationship Id="rId11" Type="http://schemas.openxmlformats.org/officeDocument/2006/relationships/image" Target="../media/image3.png"/><Relationship Id="rId5" Type="http://schemas.microsoft.com/office/2007/relationships/media" Target="../media/media6.mp3"/><Relationship Id="rId10" Type="http://schemas.openxmlformats.org/officeDocument/2006/relationships/image" Target="../media/image2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5" Type="http://schemas.microsoft.com/office/2007/relationships/media" Target="../media/media13.mp3"/><Relationship Id="rId4" Type="http://schemas.openxmlformats.org/officeDocument/2006/relationships/audio" Target="../media/media1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17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9.mp3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D560382-A17A-4635-81F1-2DF7F191D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8" y="1686707"/>
            <a:ext cx="3824353" cy="4151298"/>
          </a:xfrm>
          <a:prstGeom prst="rect">
            <a:avLst/>
          </a:prstGeom>
        </p:spPr>
      </p:pic>
      <p:pic>
        <p:nvPicPr>
          <p:cNvPr id="2" name="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73878" y="470552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6" name="Rectangle 5"/>
          <p:cNvSpPr/>
          <p:nvPr/>
        </p:nvSpPr>
        <p:spPr>
          <a:xfrm>
            <a:off x="8005011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tle">
            <a:hlinkClick r:id="" action="ppaction://media"/>
            <a:extLst>
              <a:ext uri="{FF2B5EF4-FFF2-40B4-BE49-F238E27FC236}">
                <a16:creationId xmlns:a16="http://schemas.microsoft.com/office/drawing/2014/main" id="{3196EEB1-8B1F-451B-B31E-5AC2206DA3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40390" y="658790"/>
            <a:ext cx="609600" cy="609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F471CF-5928-47EE-922F-BB3A43E791FF}"/>
              </a:ext>
            </a:extLst>
          </p:cNvPr>
          <p:cNvSpPr/>
          <p:nvPr/>
        </p:nvSpPr>
        <p:spPr>
          <a:xfrm>
            <a:off x="7997577" y="575101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6F081C-7E0C-4D83-9481-382DD7E1B877}"/>
              </a:ext>
            </a:extLst>
          </p:cNvPr>
          <p:cNvSpPr txBox="1"/>
          <p:nvPr/>
        </p:nvSpPr>
        <p:spPr>
          <a:xfrm>
            <a:off x="-173375" y="525426"/>
            <a:ext cx="886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1.Will Mary Say Yes to God?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AEF892-AEDD-774E-BB2D-879F990CC52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52834" y="-20338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469" y="847191"/>
            <a:ext cx="244955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your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son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says </a:t>
            </a:r>
          </a:p>
        </p:txBody>
      </p:sp>
      <p:pic>
        <p:nvPicPr>
          <p:cNvPr id="3" name="par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810" y="4970114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25333" y="4633944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5011" y="79584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W-p3">
            <a:hlinkClick r:id="" action="ppaction://media"/>
            <a:extLst>
              <a:ext uri="{FF2B5EF4-FFF2-40B4-BE49-F238E27FC236}">
                <a16:creationId xmlns:a16="http://schemas.microsoft.com/office/drawing/2014/main" id="{5381C0C9-0C0A-4FFA-BCA0-D06D9AB93C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09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9183" y="79584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A8206F-9DB6-4D5F-BE92-97F22C4ED9EF}"/>
              </a:ext>
            </a:extLst>
          </p:cNvPr>
          <p:cNvSpPr/>
          <p:nvPr/>
        </p:nvSpPr>
        <p:spPr>
          <a:xfrm>
            <a:off x="201799" y="755232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00D53-8B23-434F-AB15-34E6A9E1AA7D}"/>
              </a:ext>
            </a:extLst>
          </p:cNvPr>
          <p:cNvSpPr txBox="1"/>
          <p:nvPr/>
        </p:nvSpPr>
        <p:spPr>
          <a:xfrm>
            <a:off x="5047590" y="840910"/>
            <a:ext cx="2449550" cy="367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said	 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the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they</a:t>
            </a:r>
          </a:p>
        </p:txBody>
      </p:sp>
      <p:pic>
        <p:nvPicPr>
          <p:cNvPr id="5" name="RB_3">
            <a:hlinkClick r:id="" action="ppaction://media"/>
            <a:extLst>
              <a:ext uri="{FF2B5EF4-FFF2-40B4-BE49-F238E27FC236}">
                <a16:creationId xmlns:a16="http://schemas.microsoft.com/office/drawing/2014/main" id="{0BDAD3B0-F134-4D77-B074-DD0F16C300D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72365" y="778399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8F136C-57DB-432E-9224-2B9CCCCA65A1}"/>
              </a:ext>
            </a:extLst>
          </p:cNvPr>
          <p:cNvSpPr/>
          <p:nvPr/>
        </p:nvSpPr>
        <p:spPr>
          <a:xfrm>
            <a:off x="4265019" y="715433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B635A6-AA05-42B7-A530-C7E789D10CD7}"/>
              </a:ext>
            </a:extLst>
          </p:cNvPr>
          <p:cNvSpPr/>
          <p:nvPr/>
        </p:nvSpPr>
        <p:spPr>
          <a:xfrm>
            <a:off x="8078164" y="62850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750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812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061" y="837999"/>
            <a:ext cx="301424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obey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obeyed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have	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00D53-8B23-434F-AB15-34E6A9E1AA7D}"/>
              </a:ext>
            </a:extLst>
          </p:cNvPr>
          <p:cNvSpPr txBox="1"/>
          <p:nvPr/>
        </p:nvSpPr>
        <p:spPr>
          <a:xfrm>
            <a:off x="5248312" y="831718"/>
            <a:ext cx="2449550" cy="367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love 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loved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come</a:t>
            </a:r>
          </a:p>
        </p:txBody>
      </p:sp>
      <p:pic>
        <p:nvPicPr>
          <p:cNvPr id="5" name="RB_4">
            <a:hlinkClick r:id="" action="ppaction://media"/>
            <a:extLst>
              <a:ext uri="{FF2B5EF4-FFF2-40B4-BE49-F238E27FC236}">
                <a16:creationId xmlns:a16="http://schemas.microsoft.com/office/drawing/2014/main" id="{4EF174DA-0A0D-4C0C-AB5C-2479D28DE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68287" y="7111595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034891-DEFD-445D-8A9F-B6AD921ECC6A}"/>
              </a:ext>
            </a:extLst>
          </p:cNvPr>
          <p:cNvSpPr/>
          <p:nvPr/>
        </p:nvSpPr>
        <p:spPr>
          <a:xfrm>
            <a:off x="4678817" y="617714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B55226-CA9D-4E8D-AE15-10DB02E157D9}"/>
              </a:ext>
            </a:extLst>
          </p:cNvPr>
          <p:cNvSpPr/>
          <p:nvPr/>
        </p:nvSpPr>
        <p:spPr>
          <a:xfrm>
            <a:off x="8078164" y="62850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743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40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59" y="1430150"/>
            <a:ext cx="3014241" cy="2427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done 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don't	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00D53-8B23-434F-AB15-34E6A9E1AA7D}"/>
              </a:ext>
            </a:extLst>
          </p:cNvPr>
          <p:cNvSpPr txBox="1"/>
          <p:nvPr/>
        </p:nvSpPr>
        <p:spPr>
          <a:xfrm>
            <a:off x="4660441" y="1423869"/>
            <a:ext cx="32433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both	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nothing</a:t>
            </a:r>
          </a:p>
        </p:txBody>
      </p:sp>
      <p:pic>
        <p:nvPicPr>
          <p:cNvPr id="5" name="RB_5">
            <a:hlinkClick r:id="" action="ppaction://media"/>
            <a:extLst>
              <a:ext uri="{FF2B5EF4-FFF2-40B4-BE49-F238E27FC236}">
                <a16:creationId xmlns:a16="http://schemas.microsoft.com/office/drawing/2014/main" id="{364FD278-A0C8-4C5E-B5A8-EBD62093CF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94160" y="7140657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F874B7-4E4B-456B-B948-301B150BDF02}"/>
              </a:ext>
            </a:extLst>
          </p:cNvPr>
          <p:cNvSpPr/>
          <p:nvPr/>
        </p:nvSpPr>
        <p:spPr>
          <a:xfrm>
            <a:off x="5423021" y="6673431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AE0B14-3CA7-4061-BE35-B764060E030A}"/>
              </a:ext>
            </a:extLst>
          </p:cNvPr>
          <p:cNvSpPr/>
          <p:nvPr/>
        </p:nvSpPr>
        <p:spPr>
          <a:xfrm>
            <a:off x="8078164" y="62850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377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700"/>
                                  </p:stCondLst>
                                  <p:iterate type="wd">
                                    <p:tmPct val="15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98" y="2036919"/>
            <a:ext cx="5016548" cy="1324744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re</a:t>
            </a:r>
            <a:r>
              <a:rPr lang="en-US" sz="5000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  <a:r>
              <a:rPr lang="en-US" sz="5000" dirty="0">
                <a:latin typeface="Century Gothic" panose="020B0502020202020204" pitchFamily="34" charset="0"/>
              </a:rPr>
              <a:t>oi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endParaRPr lang="en-US" sz="45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9965E-0E9D-4661-8017-3930A39DD313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E">
            <a:hlinkClick r:id="" action="ppaction://media"/>
            <a:extLst>
              <a:ext uri="{FF2B5EF4-FFF2-40B4-BE49-F238E27FC236}">
                <a16:creationId xmlns:a16="http://schemas.microsoft.com/office/drawing/2014/main" id="{37C2E8EA-B166-4DF4-BDE0-DD1FD3851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47857" y="6835682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66A9A7-4B04-4AD4-9745-56F0785971D6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C38615-15A3-42AB-8457-414D4FE9B287}"/>
              </a:ext>
            </a:extLst>
          </p:cNvPr>
          <p:cNvSpPr/>
          <p:nvPr/>
        </p:nvSpPr>
        <p:spPr>
          <a:xfrm>
            <a:off x="5262354" y="8137785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136" y="2066168"/>
            <a:ext cx="3764068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an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5000" dirty="0">
                <a:latin typeface="Century Gothic" panose="020B0502020202020204" pitchFamily="34" charset="0"/>
              </a:rPr>
              <a:t>l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E">
            <a:hlinkClick r:id="" action="ppaction://media"/>
            <a:extLst>
              <a:ext uri="{FF2B5EF4-FFF2-40B4-BE49-F238E27FC236}">
                <a16:creationId xmlns:a16="http://schemas.microsoft.com/office/drawing/2014/main" id="{862B8D11-2797-4D38-97A4-9CF6B775543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68265" y="71123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3369" y="617788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02290-5FE5-4E2D-8BA8-F7D2D54DF016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84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5032"/>
            <a:ext cx="9144000" cy="145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apostrophe takes the place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of the missing letters in the second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8301965" y="-1000416"/>
            <a:ext cx="842035" cy="772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24080-D7AD-413E-AA8D-C7BDF0240BA5}"/>
              </a:ext>
            </a:extLst>
          </p:cNvPr>
          <p:cNvSpPr/>
          <p:nvPr/>
        </p:nvSpPr>
        <p:spPr>
          <a:xfrm>
            <a:off x="810407" y="3439685"/>
            <a:ext cx="2075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091735-138A-4E4E-A944-DF2F83B32D0D}"/>
              </a:ext>
            </a:extLst>
          </p:cNvPr>
          <p:cNvSpPr/>
          <p:nvPr/>
        </p:nvSpPr>
        <p:spPr>
          <a:xfrm>
            <a:off x="4538045" y="3474268"/>
            <a:ext cx="18600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53C763-C36D-45E0-AF0C-0F7CF3F3876A}"/>
              </a:ext>
            </a:extLst>
          </p:cNvPr>
          <p:cNvSpPr/>
          <p:nvPr/>
        </p:nvSpPr>
        <p:spPr>
          <a:xfrm>
            <a:off x="3552763" y="3474266"/>
            <a:ext cx="1391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23A9EA-1A5D-492E-ADE4-2022BCDD7061}"/>
              </a:ext>
            </a:extLst>
          </p:cNvPr>
          <p:cNvSpPr/>
          <p:nvPr/>
        </p:nvSpPr>
        <p:spPr>
          <a:xfrm>
            <a:off x="6310504" y="3474267"/>
            <a:ext cx="162576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latin typeface="Century Gothic" panose="020B0502020202020204" pitchFamily="34" charset="0"/>
              </a:rPr>
              <a:t>n</a:t>
            </a:r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89374E-6C5B-47E1-BCD3-86AE86AD6D77}"/>
              </a:ext>
            </a:extLst>
          </p:cNvPr>
          <p:cNvSpPr/>
          <p:nvPr/>
        </p:nvSpPr>
        <p:spPr>
          <a:xfrm>
            <a:off x="2358689" y="3439684"/>
            <a:ext cx="135325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err="1">
                <a:latin typeface="Century Gothic" panose="020B0502020202020204" pitchFamily="34" charset="0"/>
              </a:rPr>
              <a:t>n</a:t>
            </a:r>
            <a:r>
              <a:rPr lang="en-US" sz="7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 err="1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DCE4C-704F-BF47-A0FB-C8A7D79A2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007" y="-1040217"/>
            <a:ext cx="812800" cy="812800"/>
          </a:xfrm>
          <a:prstGeom prst="rect">
            <a:avLst/>
          </a:prstGeom>
        </p:spPr>
      </p:pic>
      <p:pic>
        <p:nvPicPr>
          <p:cNvPr id="2" name="dontdonot">
            <a:hlinkClick r:id="" action="ppaction://media"/>
            <a:extLst>
              <a:ext uri="{FF2B5EF4-FFF2-40B4-BE49-F238E27FC236}">
                <a16:creationId xmlns:a16="http://schemas.microsoft.com/office/drawing/2014/main" id="{A1C4EA03-F70C-2F4A-905C-4F7D797578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5545" y="-15885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8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8880" y="1809783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Mary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31734" y="2763449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obeyed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628650" y="3825217"/>
            <a:ext cx="4719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married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5FAD9-8134-0145-A1F2-6CDDA56F1AEF}"/>
              </a:ext>
            </a:extLst>
          </p:cNvPr>
          <p:cNvSpPr txBox="1"/>
          <p:nvPr/>
        </p:nvSpPr>
        <p:spPr>
          <a:xfrm>
            <a:off x="4833937" y="1716225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Gabriel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0EE0B-E40C-1748-834E-96D93D284EDF}"/>
              </a:ext>
            </a:extLst>
          </p:cNvPr>
          <p:cNvSpPr txBox="1"/>
          <p:nvPr/>
        </p:nvSpPr>
        <p:spPr>
          <a:xfrm>
            <a:off x="4554019" y="2669891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Spirit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E361CF-3A14-EF4E-9A9E-55939B107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4289" y="-28582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9697">
                <p:cTn id="28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26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90471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1356" y="2395868"/>
            <a:ext cx="8743188" cy="1193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These words do not follow</a:t>
            </a:r>
          </a:p>
          <a:p>
            <a:pPr marL="0" indent="0" algn="ctr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 phonetic patterns.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01965" y="-1197552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C5BFF5-1858-AC42-AD12-9C21DBB74C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66" end="640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256" y="-103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9697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3949" y="900420"/>
            <a:ext cx="2631688" cy="367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his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of	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185" y="873339"/>
            <a:ext cx="3914861" cy="3673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were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to	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B_2">
            <a:hlinkClick r:id="" action="ppaction://media"/>
            <a:extLst>
              <a:ext uri="{FF2B5EF4-FFF2-40B4-BE49-F238E27FC236}">
                <a16:creationId xmlns:a16="http://schemas.microsoft.com/office/drawing/2014/main" id="{6019A7B8-B331-41F9-8DB8-2C04C77BEF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89615" y="7470664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55EF4F-9089-4C9A-89DD-75B23A6194F9}"/>
              </a:ext>
            </a:extLst>
          </p:cNvPr>
          <p:cNvSpPr/>
          <p:nvPr/>
        </p:nvSpPr>
        <p:spPr>
          <a:xfrm>
            <a:off x="5182389" y="6021333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F666BF-DDCF-4C44-9A63-1E9BEAD17AAD}"/>
              </a:ext>
            </a:extLst>
          </p:cNvPr>
          <p:cNvSpPr/>
          <p:nvPr/>
        </p:nvSpPr>
        <p:spPr>
          <a:xfrm>
            <a:off x="8078164" y="62850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47178</TotalTime>
  <Words>113</Words>
  <Application>Microsoft Macintosh PowerPoint</Application>
  <PresentationFormat>On-screen Show (16:10)</PresentationFormat>
  <Paragraphs>56</Paragraphs>
  <Slides>12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Ebrima</vt:lpstr>
      <vt:lpstr>Office Theme</vt:lpstr>
      <vt:lpstr>PowerPoint Presentation</vt:lpstr>
      <vt:lpstr>Other Sounds – Soft C</vt:lpstr>
      <vt:lpstr>PowerPoint Presentation</vt:lpstr>
      <vt:lpstr>Other Sounds – Soft G</vt:lpstr>
      <vt:lpstr>PowerPoint Presentation</vt:lpstr>
      <vt:lpstr>Contractions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228</cp:revision>
  <dcterms:created xsi:type="dcterms:W3CDTF">2017-01-10T01:35:56Z</dcterms:created>
  <dcterms:modified xsi:type="dcterms:W3CDTF">2018-03-11T20:13:44Z</dcterms:modified>
</cp:coreProperties>
</file>