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4" r:id="rId2"/>
    <p:sldId id="421" r:id="rId3"/>
    <p:sldId id="415" r:id="rId4"/>
    <p:sldId id="258" r:id="rId5"/>
    <p:sldId id="406" r:id="rId6"/>
    <p:sldId id="268" r:id="rId7"/>
    <p:sldId id="259" r:id="rId8"/>
    <p:sldId id="416" r:id="rId9"/>
    <p:sldId id="270" r:id="rId10"/>
    <p:sldId id="417" r:id="rId11"/>
    <p:sldId id="261" r:id="rId12"/>
    <p:sldId id="262" r:id="rId13"/>
    <p:sldId id="419" r:id="rId14"/>
    <p:sldId id="263" r:id="rId15"/>
    <p:sldId id="408" r:id="rId16"/>
    <p:sldId id="264" r:id="rId17"/>
    <p:sldId id="265" r:id="rId18"/>
    <p:sldId id="409" r:id="rId19"/>
    <p:sldId id="271" r:id="rId20"/>
    <p:sldId id="420" r:id="rId21"/>
    <p:sldId id="272" r:id="rId22"/>
    <p:sldId id="273" r:id="rId23"/>
    <p:sldId id="411" r:id="rId24"/>
    <p:sldId id="274" r:id="rId25"/>
    <p:sldId id="413" r:id="rId26"/>
    <p:sldId id="275" r:id="rId27"/>
    <p:sldId id="403" r:id="rId28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0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DB5E-48F9-4CC2-BA96-AFAFFA456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9E28C-AC5D-40ED-BD18-0C84BB38E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269B-A56A-4B48-95E3-BBCA1AB5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51CB5-5758-4E2E-BBAD-54B178B9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0A7A-09C7-485F-A16E-8E3BFE9F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3504"/>
      </p:ext>
    </p:extLst>
  </p:cSld>
  <p:clrMapOvr>
    <a:masterClrMapping/>
  </p:clrMapOvr>
  <p:transition spd="med" advTm="11271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FD1B-CDE2-476F-8E53-B9F27907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4A8EE-2EDB-465F-BEB2-88FE298CF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5D7C-F5D6-4401-97C7-4CC19D1B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3C254-D65C-4288-AD11-1CB284F6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1E49F-9F4F-4E2C-B9FA-0B1EBB80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8346"/>
      </p:ext>
    </p:extLst>
  </p:cSld>
  <p:clrMapOvr>
    <a:masterClrMapping/>
  </p:clrMapOvr>
  <p:transition spd="med" advTm="11271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1B50D-55EC-44F4-ABBD-827962803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19994-C479-4F43-BCED-DB002D360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617D-23AB-4F93-B5A2-435CD923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807A-5305-4936-958C-612315AA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D4FC-28EB-4221-BF35-88E9E077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7791"/>
      </p:ext>
    </p:extLst>
  </p:cSld>
  <p:clrMapOvr>
    <a:masterClrMapping/>
  </p:clrMapOvr>
  <p:transition spd="med" advTm="11271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5F78-176E-4025-AF63-6E2951C8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55BE-11A0-411C-9E5F-1E6628010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2851-368E-4CC7-BAD9-21A962C1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7F19-0B95-427C-8502-E1DA641A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A2C5C-B972-4D20-A297-26946097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66066"/>
      </p:ext>
    </p:extLst>
  </p:cSld>
  <p:clrMapOvr>
    <a:masterClrMapping/>
  </p:clrMapOvr>
  <p:transition spd="med" advTm="11271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53FA-CFF8-4CCC-9F04-D4E067AA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794AA-FBDD-41CA-9E55-B2A1D2DFF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969F8-9B4F-43A2-9EA2-D11F2819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6CF9-61AD-4DD6-AC79-ADF2765B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D6B51-AD54-46CA-9DBD-2140C3A0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10194"/>
      </p:ext>
    </p:extLst>
  </p:cSld>
  <p:clrMapOvr>
    <a:masterClrMapping/>
  </p:clrMapOvr>
  <p:transition spd="med" advTm="11271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D145-2878-4493-87A0-91D64605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C006-7ADE-4580-AFAE-E78956717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C05AF-3AB9-4C3C-9290-A14C44A65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96118-9B75-4F48-BAE7-5EB2F97E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C6536-22E1-400B-B819-F641D012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AEBEE-B441-47B5-A3BE-5F08F69F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7059"/>
      </p:ext>
    </p:extLst>
  </p:cSld>
  <p:clrMapOvr>
    <a:masterClrMapping/>
  </p:clrMapOvr>
  <p:transition spd="med" advTm="11271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44C2-2852-438D-A9AD-1D9A4D92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4D235-87CA-435B-A67F-BC1770AE5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8E76E-61F2-4B89-AADB-4401B77F8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B704A-3616-499A-9FD2-A1090C222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4DC4D-149D-49B5-921C-583DF9A5D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FC6E9-B914-4EF7-A6ED-A96DA1DB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749D2-65BC-4119-B5AD-7C091B2C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75EDE-66AD-452F-A4F0-FD5F784B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80495"/>
      </p:ext>
    </p:extLst>
  </p:cSld>
  <p:clrMapOvr>
    <a:masterClrMapping/>
  </p:clrMapOvr>
  <p:transition spd="med" advTm="11271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2A8E-9F7B-4262-BC26-845AFD93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354A7-B105-472F-A4D3-3BE1F739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CD875-E5E5-44BF-9C13-9C89FB97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B22DB-71EC-42FB-A00D-A20A610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88956"/>
      </p:ext>
    </p:extLst>
  </p:cSld>
  <p:clrMapOvr>
    <a:masterClrMapping/>
  </p:clrMapOvr>
  <p:transition spd="med" advTm="11271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EE1D7-3C4C-458F-8980-F0B32191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B2A14-B29B-4CCB-862A-943B5186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ED266-98DC-4ABA-A533-3460394C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7381"/>
      </p:ext>
    </p:extLst>
  </p:cSld>
  <p:clrMapOvr>
    <a:masterClrMapping/>
  </p:clrMapOvr>
  <p:transition spd="med" advTm="11271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5AF6-A1B1-4DA2-A3A9-51AEA545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2EBB-4D08-4520-8ECF-2EBB80CF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0C7AF-07DF-456B-AA7E-6181459B6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B223F-A71B-41F2-A144-08D86F5C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8A16F-81CA-43F5-82D0-AC16B133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C9944-A999-480F-9685-25A7850F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57195"/>
      </p:ext>
    </p:extLst>
  </p:cSld>
  <p:clrMapOvr>
    <a:masterClrMapping/>
  </p:clrMapOvr>
  <p:transition spd="med" advTm="11271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2F5F-87A5-4E76-BB3E-7746BA96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43062-47F3-46B2-A7F9-79A258393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81FE6-066C-4119-9D22-7DD66A586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92CBF-4427-4F4D-B5AF-9488644F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FB816-0B22-4176-80F6-F9406CB1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71CDB-32E4-442D-9C32-41077F00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8311"/>
      </p:ext>
    </p:extLst>
  </p:cSld>
  <p:clrMapOvr>
    <a:masterClrMapping/>
  </p:clrMapOvr>
  <p:transition spd="med" advTm="11271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98E41-C827-4E2D-A583-9A0A324E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9EDB0-AD63-42A6-9F1F-6E7389D1B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1610-0780-45C7-ABCD-CF1F00C1E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D17E-EAA3-450F-9E55-C5656A24617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310D9-3F10-4896-AB86-6582D85CD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74431-AD53-4ACA-BA5C-173738BBC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3650-DD39-43D1-8E4E-58795E4C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1271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4B2AC2-1BE5-496F-9673-0E3877B4D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0500BC-781A-476E-B2E9-4855E1278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00771" y="-993537"/>
            <a:ext cx="609600" cy="609600"/>
          </a:xfrm>
          <a:prstGeom prst="rect">
            <a:avLst/>
          </a:prstGeom>
        </p:spPr>
      </p:pic>
      <p:pic>
        <p:nvPicPr>
          <p:cNvPr id="2" name="1.5_SongMustTrustFIXED (2)">
            <a:hlinkClick r:id="" action="ppaction://media"/>
            <a:extLst>
              <a:ext uri="{FF2B5EF4-FFF2-40B4-BE49-F238E27FC236}">
                <a16:creationId xmlns:a16="http://schemas.microsoft.com/office/drawing/2014/main" id="{25506D26-1B0D-4C5A-A8C0-AC03D8AA04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81631" y="-993537"/>
            <a:ext cx="609600" cy="609600"/>
          </a:xfrm>
          <a:prstGeom prst="rect">
            <a:avLst/>
          </a:prstGeom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FD62524A-1760-4C62-B8BB-07D8220AF250}"/>
              </a:ext>
            </a:extLst>
          </p:cNvPr>
          <p:cNvSpPr txBox="1"/>
          <p:nvPr/>
        </p:nvSpPr>
        <p:spPr>
          <a:xfrm>
            <a:off x="474497" y="228886"/>
            <a:ext cx="5142531" cy="32264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1.5 Song: You Must Just Trust</a:t>
            </a:r>
          </a:p>
          <a:p>
            <a:pPr marL="0" marR="0">
              <a:spcBef>
                <a:spcPts val="0"/>
              </a:spcBef>
            </a:pPr>
            <a:r>
              <a:rPr lang="en-US" sz="2800" i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(Genesis 24)</a:t>
            </a:r>
          </a:p>
          <a:p>
            <a:pPr marL="0" marR="0">
              <a:spcBef>
                <a:spcPts val="0"/>
              </a:spcBef>
            </a:pPr>
            <a:endParaRPr lang="en-US" sz="48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62061"/>
      </p:ext>
    </p:extLst>
  </p:cSld>
  <p:clrMapOvr>
    <a:masterClrMapping/>
  </p:clrMapOvr>
  <p:transition spd="med" advClick="0" advTm="2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5F2B3-5443-4A0F-AD49-8D095C39B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"/>
            <a:ext cx="12203133" cy="68582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2FA78C17-D01A-41A0-95A6-E276AF03F636}"/>
              </a:ext>
            </a:extLst>
          </p:cNvPr>
          <p:cNvSpPr txBox="1"/>
          <p:nvPr/>
        </p:nvSpPr>
        <p:spPr>
          <a:xfrm>
            <a:off x="9284252" y="99449"/>
            <a:ext cx="2480226" cy="412292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Let me drink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my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camels too.</a:t>
            </a:r>
          </a:p>
        </p:txBody>
      </p:sp>
    </p:spTree>
    <p:extLst>
      <p:ext uri="{BB962C8B-B14F-4D97-AF65-F5344CB8AC3E}">
        <p14:creationId xmlns:p14="http://schemas.microsoft.com/office/powerpoint/2010/main" val="2559919903"/>
      </p:ext>
    </p:extLst>
  </p:cSld>
  <p:clrMapOvr>
    <a:masterClrMapping/>
  </p:clrMapOvr>
  <p:transition spd="med" advClick="0" advTm="2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4D109-C7C7-4B60-9315-48C996CF9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" y="20012"/>
            <a:ext cx="12168741" cy="6837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A9A04DC5-1F2A-488A-BBC4-0A3D11E1C705}"/>
              </a:ext>
            </a:extLst>
          </p:cNvPr>
          <p:cNvSpPr txBox="1"/>
          <p:nvPr/>
        </p:nvSpPr>
        <p:spPr>
          <a:xfrm>
            <a:off x="7836494" y="3145442"/>
            <a:ext cx="3608271" cy="349463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sun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was up – </a:t>
            </a:r>
          </a:p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huff, huff, huff, puff.</a:t>
            </a:r>
          </a:p>
        </p:txBody>
      </p:sp>
    </p:spTree>
    <p:extLst>
      <p:ext uri="{BB962C8B-B14F-4D97-AF65-F5344CB8AC3E}">
        <p14:creationId xmlns:p14="http://schemas.microsoft.com/office/powerpoint/2010/main" val="2497533412"/>
      </p:ext>
    </p:extLst>
  </p:cSld>
  <p:clrMapOvr>
    <a:masterClrMapping/>
  </p:clrMapOvr>
  <p:transition spd="med" advClick="0" advTm="35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700B36-06E0-4AEF-9711-A83C864D0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" y="21503"/>
            <a:ext cx="12165625" cy="68275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A069995D-1FEA-4071-86C2-CAF1D55C7166}"/>
              </a:ext>
            </a:extLst>
          </p:cNvPr>
          <p:cNvSpPr txBox="1"/>
          <p:nvPr/>
        </p:nvSpPr>
        <p:spPr>
          <a:xfrm>
            <a:off x="3262068" y="3428024"/>
            <a:ext cx="3608271" cy="252471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He met Rebekah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at the well.</a:t>
            </a:r>
          </a:p>
        </p:txBody>
      </p:sp>
    </p:spTree>
    <p:extLst>
      <p:ext uri="{BB962C8B-B14F-4D97-AF65-F5344CB8AC3E}">
        <p14:creationId xmlns:p14="http://schemas.microsoft.com/office/powerpoint/2010/main" val="2859410474"/>
      </p:ext>
    </p:extLst>
  </p:cSld>
  <p:clrMapOvr>
    <a:masterClrMapping/>
  </p:clrMapOvr>
  <p:transition spd="med" advClick="0" advTm="525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700B36-06E0-4AEF-9711-A83C864D0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" y="21503"/>
            <a:ext cx="12165625" cy="68275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A069995D-1FEA-4071-86C2-CAF1D55C7166}"/>
              </a:ext>
            </a:extLst>
          </p:cNvPr>
          <p:cNvSpPr txBox="1"/>
          <p:nvPr/>
        </p:nvSpPr>
        <p:spPr>
          <a:xfrm>
            <a:off x="4194404" y="3428024"/>
            <a:ext cx="3608271" cy="252471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He met Rebekah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at the well.</a:t>
            </a:r>
          </a:p>
        </p:txBody>
      </p:sp>
    </p:spTree>
    <p:extLst>
      <p:ext uri="{BB962C8B-B14F-4D97-AF65-F5344CB8AC3E}">
        <p14:creationId xmlns:p14="http://schemas.microsoft.com/office/powerpoint/2010/main" val="1593178588"/>
      </p:ext>
    </p:extLst>
  </p:cSld>
  <p:clrMapOvr>
    <a:masterClrMapping/>
  </p:clrMapOvr>
  <p:transition spd="med" advClick="0" advTm="425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93122-B925-4571-A5AC-0C9286D8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2" y="3472"/>
            <a:ext cx="12198181" cy="68545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4CF338A7-7147-44E6-87F0-402F0516538D}"/>
              </a:ext>
            </a:extLst>
          </p:cNvPr>
          <p:cNvSpPr txBox="1"/>
          <p:nvPr/>
        </p:nvSpPr>
        <p:spPr>
          <a:xfrm>
            <a:off x="8152687" y="2728707"/>
            <a:ext cx="3138252" cy="31611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2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She got a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jug and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lug, lug,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tug.</a:t>
            </a:r>
          </a:p>
        </p:txBody>
      </p:sp>
    </p:spTree>
    <p:extLst>
      <p:ext uri="{BB962C8B-B14F-4D97-AF65-F5344CB8AC3E}">
        <p14:creationId xmlns:p14="http://schemas.microsoft.com/office/powerpoint/2010/main" val="898400706"/>
      </p:ext>
    </p:extLst>
  </p:cSld>
  <p:clrMapOvr>
    <a:masterClrMapping/>
  </p:clrMapOvr>
  <p:transition spd="med" advClick="0" advTm="2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93122-B925-4571-A5AC-0C9286D8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9"/>
            <a:ext cx="12192000" cy="68510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4CF338A7-7147-44E6-87F0-402F0516538D}"/>
              </a:ext>
            </a:extLst>
          </p:cNvPr>
          <p:cNvSpPr txBox="1"/>
          <p:nvPr/>
        </p:nvSpPr>
        <p:spPr>
          <a:xfrm>
            <a:off x="1306286" y="5167107"/>
            <a:ext cx="9993086" cy="105952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She got a  jug and lug, lug, tug.</a:t>
            </a:r>
          </a:p>
        </p:txBody>
      </p:sp>
    </p:spTree>
    <p:extLst>
      <p:ext uri="{BB962C8B-B14F-4D97-AF65-F5344CB8AC3E}">
        <p14:creationId xmlns:p14="http://schemas.microsoft.com/office/powerpoint/2010/main" val="2430868758"/>
      </p:ext>
    </p:extLst>
  </p:cSld>
  <p:clrMapOvr>
    <a:masterClrMapping/>
  </p:clrMapOvr>
  <p:transition spd="med" advClick="0" advTm="2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36000">
              <a:srgbClr val="B5C7E7"/>
            </a:gs>
            <a:gs pos="62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69649-504B-4907-8C4B-8C996B790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03" y="4379"/>
            <a:ext cx="5076497" cy="68536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DF13CC7F-90CD-4A91-9000-14F329505911}"/>
              </a:ext>
            </a:extLst>
          </p:cNvPr>
          <p:cNvSpPr txBox="1"/>
          <p:nvPr/>
        </p:nvSpPr>
        <p:spPr>
          <a:xfrm>
            <a:off x="2755398" y="1515203"/>
            <a:ext cx="3138252" cy="362081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He met Rebekah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at the well.</a:t>
            </a:r>
          </a:p>
        </p:txBody>
      </p:sp>
    </p:spTree>
    <p:extLst>
      <p:ext uri="{BB962C8B-B14F-4D97-AF65-F5344CB8AC3E}">
        <p14:creationId xmlns:p14="http://schemas.microsoft.com/office/powerpoint/2010/main" val="168721641"/>
      </p:ext>
    </p:extLst>
  </p:cSld>
  <p:clrMapOvr>
    <a:masterClrMapping/>
  </p:clrMapOvr>
  <p:transition spd="med" advClick="0" advTm="425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6E5EB-E0CB-4575-8FF2-6CB513433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6" y="-11961"/>
            <a:ext cx="12226476" cy="6869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CFA9BDA9-73B0-4E9B-9A85-DE87E382BD86}"/>
              </a:ext>
            </a:extLst>
          </p:cNvPr>
          <p:cNvSpPr txBox="1"/>
          <p:nvPr/>
        </p:nvSpPr>
        <p:spPr>
          <a:xfrm>
            <a:off x="1334312" y="4265887"/>
            <a:ext cx="6982691" cy="182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2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Will you trust God and go with him?</a:t>
            </a:r>
          </a:p>
          <a:p>
            <a:pPr marL="0" marR="0" algn="r">
              <a:spcBef>
                <a:spcPts val="0"/>
              </a:spcBef>
            </a:pPr>
            <a:endParaRPr lang="en-US" sz="48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88315"/>
      </p:ext>
    </p:extLst>
  </p:cSld>
  <p:clrMapOvr>
    <a:masterClrMapping/>
  </p:clrMapOvr>
  <p:transition spd="med" advClick="0" advTm="375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6E5EB-E0CB-4575-8FF2-6CB513433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5189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CFA9BDA9-73B0-4E9B-9A85-DE87E382BD86}"/>
              </a:ext>
            </a:extLst>
          </p:cNvPr>
          <p:cNvSpPr txBox="1"/>
          <p:nvPr/>
        </p:nvSpPr>
        <p:spPr>
          <a:xfrm>
            <a:off x="5355771" y="2284687"/>
            <a:ext cx="3026546" cy="182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2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Will you trust God and go with him?</a:t>
            </a:r>
          </a:p>
          <a:p>
            <a:pPr marL="0" marR="0" algn="r">
              <a:spcBef>
                <a:spcPts val="0"/>
              </a:spcBef>
            </a:pPr>
            <a:endParaRPr lang="en-US" sz="48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70276"/>
      </p:ext>
    </p:extLst>
  </p:cSld>
  <p:clrMapOvr>
    <a:masterClrMapping/>
  </p:clrMapOvr>
  <p:transition spd="med" advClick="0" advTm="475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7E4165-AE69-4379-94C5-B1BA744D6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" y="12670"/>
            <a:ext cx="12180950" cy="6845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CFA9BDA9-73B0-4E9B-9A85-DE87E382BD86}"/>
              </a:ext>
            </a:extLst>
          </p:cNvPr>
          <p:cNvSpPr txBox="1"/>
          <p:nvPr/>
        </p:nvSpPr>
        <p:spPr>
          <a:xfrm>
            <a:off x="315692" y="320412"/>
            <a:ext cx="3691531" cy="222556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Yes, 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must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just trust,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trust, trust.</a:t>
            </a:r>
          </a:p>
        </p:txBody>
      </p:sp>
    </p:spTree>
    <p:extLst>
      <p:ext uri="{BB962C8B-B14F-4D97-AF65-F5344CB8AC3E}">
        <p14:creationId xmlns:p14="http://schemas.microsoft.com/office/powerpoint/2010/main" val="4262512721"/>
      </p:ext>
    </p:extLst>
  </p:cSld>
  <p:clrMapOvr>
    <a:masterClrMapping/>
  </p:clrMapOvr>
  <p:transition spd="med" advClick="0" advTm="25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CF6DC-58CD-4AC5-BF3C-A370E01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 bwMode="auto">
          <a:xfrm>
            <a:off x="0" y="1192827"/>
            <a:ext cx="9388952" cy="5665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EF892C-2A57-4613-B3FB-1B4101FA444D}"/>
              </a:ext>
            </a:extLst>
          </p:cNvPr>
          <p:cNvSpPr/>
          <p:nvPr/>
        </p:nvSpPr>
        <p:spPr>
          <a:xfrm>
            <a:off x="-10509" y="0"/>
            <a:ext cx="9388952" cy="1187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9D141-3AB7-4F32-A1FC-2FDD23CC7F26}"/>
              </a:ext>
            </a:extLst>
          </p:cNvPr>
          <p:cNvSpPr txBox="1"/>
          <p:nvPr/>
        </p:nvSpPr>
        <p:spPr>
          <a:xfrm>
            <a:off x="111096" y="196736"/>
            <a:ext cx="11231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I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just trust God for my wife. </a:t>
            </a:r>
            <a:endParaRPr lang="en-US" sz="3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57423"/>
      </p:ext>
    </p:extLst>
  </p:cSld>
  <p:clrMapOvr>
    <a:masterClrMapping/>
  </p:clrMapOvr>
  <p:transition spd="med" advClick="0" advTm="400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7E4165-AE69-4379-94C5-B1BA744D6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" y="3715"/>
            <a:ext cx="12180950" cy="6845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CFA9BDA9-73B0-4E9B-9A85-DE87E382BD86}"/>
              </a:ext>
            </a:extLst>
          </p:cNvPr>
          <p:cNvSpPr txBox="1"/>
          <p:nvPr/>
        </p:nvSpPr>
        <p:spPr>
          <a:xfrm>
            <a:off x="3209365" y="257661"/>
            <a:ext cx="3383548" cy="375852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Yes, 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must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just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trust,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trust,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trust.</a:t>
            </a:r>
          </a:p>
        </p:txBody>
      </p:sp>
    </p:spTree>
    <p:extLst>
      <p:ext uri="{BB962C8B-B14F-4D97-AF65-F5344CB8AC3E}">
        <p14:creationId xmlns:p14="http://schemas.microsoft.com/office/powerpoint/2010/main" val="1343371671"/>
      </p:ext>
    </p:extLst>
  </p:cSld>
  <p:clrMapOvr>
    <a:masterClrMapping/>
  </p:clrMapOvr>
  <p:transition spd="med" advClick="0" advTm="225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A1AB1E-00D2-4E1E-BCA8-ADF6FA838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8" y="13332"/>
            <a:ext cx="12179960" cy="68446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6EC2180C-5A94-4500-A1F5-3D9EE3CFAEB7}"/>
              </a:ext>
            </a:extLst>
          </p:cNvPr>
          <p:cNvSpPr txBox="1"/>
          <p:nvPr/>
        </p:nvSpPr>
        <p:spPr>
          <a:xfrm>
            <a:off x="4585512" y="298653"/>
            <a:ext cx="6982691" cy="182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will trust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God and go with him.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8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24064"/>
      </p:ext>
    </p:extLst>
  </p:cSld>
  <p:clrMapOvr>
    <a:masterClrMapping/>
  </p:clrMapOvr>
  <p:transition spd="med" advClick="0" advTm="35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6E348B-BDE5-493D-9882-457B1DC1D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5185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6EC2180C-5A94-4500-A1F5-3D9EE3CFAEB7}"/>
              </a:ext>
            </a:extLst>
          </p:cNvPr>
          <p:cNvSpPr txBox="1"/>
          <p:nvPr/>
        </p:nvSpPr>
        <p:spPr>
          <a:xfrm>
            <a:off x="606751" y="247380"/>
            <a:ext cx="6768269" cy="182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man did run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jump and hug.</a:t>
            </a:r>
          </a:p>
        </p:txBody>
      </p:sp>
    </p:spTree>
    <p:extLst>
      <p:ext uri="{BB962C8B-B14F-4D97-AF65-F5344CB8AC3E}">
        <p14:creationId xmlns:p14="http://schemas.microsoft.com/office/powerpoint/2010/main" val="1757843738"/>
      </p:ext>
    </p:extLst>
  </p:cSld>
  <p:clrMapOvr>
    <a:masterClrMapping/>
  </p:clrMapOvr>
  <p:transition spd="med" advClick="0" advTm="50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6E348B-BDE5-493D-9882-457B1DC1D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5185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6EC2180C-5A94-4500-A1F5-3D9EE3CFAEB7}"/>
              </a:ext>
            </a:extLst>
          </p:cNvPr>
          <p:cNvSpPr txBox="1"/>
          <p:nvPr/>
        </p:nvSpPr>
        <p:spPr>
          <a:xfrm>
            <a:off x="715608" y="290923"/>
            <a:ext cx="11215135" cy="92827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man did run and jump and hug.</a:t>
            </a:r>
          </a:p>
        </p:txBody>
      </p:sp>
    </p:spTree>
    <p:extLst>
      <p:ext uri="{BB962C8B-B14F-4D97-AF65-F5344CB8AC3E}">
        <p14:creationId xmlns:p14="http://schemas.microsoft.com/office/powerpoint/2010/main" val="3155847006"/>
      </p:ext>
    </p:extLst>
  </p:cSld>
  <p:clrMapOvr>
    <a:masterClrMapping/>
  </p:clrMapOvr>
  <p:transition spd="med" advClick="0" advTm="375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21DA58-B7D8-49B4-9D60-804A0978A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8"/>
            <a:ext cx="1220359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6EC2180C-5A94-4500-A1F5-3D9EE3CFAEB7}"/>
              </a:ext>
            </a:extLst>
          </p:cNvPr>
          <p:cNvSpPr txBox="1"/>
          <p:nvPr/>
        </p:nvSpPr>
        <p:spPr>
          <a:xfrm>
            <a:off x="5516871" y="4965193"/>
            <a:ext cx="6132945" cy="182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Now 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have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my wife for life.</a:t>
            </a:r>
          </a:p>
        </p:txBody>
      </p:sp>
    </p:spTree>
    <p:extLst>
      <p:ext uri="{BB962C8B-B14F-4D97-AF65-F5344CB8AC3E}">
        <p14:creationId xmlns:p14="http://schemas.microsoft.com/office/powerpoint/2010/main" val="1793635038"/>
      </p:ext>
    </p:extLst>
  </p:cSld>
  <p:clrMapOvr>
    <a:masterClrMapping/>
  </p:clrMapOvr>
  <p:transition spd="med" advClick="0" advTm="25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B80121-8F99-4D99-B4A4-7C17BD8B8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" y="7149"/>
            <a:ext cx="12189791" cy="68508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8D762-92C8-4F15-9057-DE89CD17901E}"/>
              </a:ext>
            </a:extLst>
          </p:cNvPr>
          <p:cNvSpPr txBox="1"/>
          <p:nvPr/>
        </p:nvSpPr>
        <p:spPr>
          <a:xfrm>
            <a:off x="7340837" y="1298934"/>
            <a:ext cx="4119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Now I have my wife for life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71553268"/>
      </p:ext>
    </p:extLst>
  </p:cSld>
  <p:clrMapOvr>
    <a:masterClrMapping/>
  </p:clrMapOvr>
  <p:transition spd="med" advClick="0" advTm="25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F30996-391B-4020-9B85-B0E62A506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" y="-2250"/>
            <a:ext cx="12181951" cy="6846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6EC2180C-5A94-4500-A1F5-3D9EE3CFAEB7}"/>
              </a:ext>
            </a:extLst>
          </p:cNvPr>
          <p:cNvSpPr txBox="1"/>
          <p:nvPr/>
        </p:nvSpPr>
        <p:spPr>
          <a:xfrm>
            <a:off x="606751" y="238144"/>
            <a:ext cx="6768269" cy="1827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wife and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husband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hug and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hug.</a:t>
            </a:r>
          </a:p>
        </p:txBody>
      </p:sp>
    </p:spTree>
    <p:extLst>
      <p:ext uri="{BB962C8B-B14F-4D97-AF65-F5344CB8AC3E}">
        <p14:creationId xmlns:p14="http://schemas.microsoft.com/office/powerpoint/2010/main" val="3262975554"/>
      </p:ext>
    </p:extLst>
  </p:cSld>
  <p:clrMapOvr>
    <a:masterClrMapping/>
  </p:clrMapOvr>
  <p:transition spd="med" advClick="0" advTm="6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542316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lyrics and melody: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arrangements and singer: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Steffi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VornBerger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Mader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Steve March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CF6DC-58CD-4AC5-BF3C-A370E01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 bwMode="auto">
          <a:xfrm>
            <a:off x="0" y="1192827"/>
            <a:ext cx="9388952" cy="5665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16F87-F17B-4203-8645-E738AA439981}"/>
              </a:ext>
            </a:extLst>
          </p:cNvPr>
          <p:cNvSpPr txBox="1"/>
          <p:nvPr/>
        </p:nvSpPr>
        <p:spPr>
          <a:xfrm>
            <a:off x="9500048" y="773476"/>
            <a:ext cx="22033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I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just trust God for my wife. </a:t>
            </a:r>
            <a:endParaRPr lang="en-US" sz="3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EF892C-2A57-4613-B3FB-1B4101FA444D}"/>
              </a:ext>
            </a:extLst>
          </p:cNvPr>
          <p:cNvSpPr/>
          <p:nvPr/>
        </p:nvSpPr>
        <p:spPr>
          <a:xfrm>
            <a:off x="-10509" y="0"/>
            <a:ext cx="9388952" cy="1187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8895"/>
      </p:ext>
    </p:extLst>
  </p:cSld>
  <p:clrMapOvr>
    <a:masterClrMapping/>
  </p:clrMapOvr>
  <p:transition spd="med" advClick="0" advTm="5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B80121-8F99-4D99-B4A4-7C17BD8B8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"/>
            <a:ext cx="12104778" cy="68030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8D762-92C8-4F15-9057-DE89CD17901E}"/>
              </a:ext>
            </a:extLst>
          </p:cNvPr>
          <p:cNvSpPr txBox="1"/>
          <p:nvPr/>
        </p:nvSpPr>
        <p:spPr>
          <a:xfrm>
            <a:off x="7406352" y="1239113"/>
            <a:ext cx="39766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will </a:t>
            </a:r>
          </a:p>
          <a:p>
            <a:pPr algn="ctr"/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my wife for life.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56878574"/>
      </p:ext>
    </p:extLst>
  </p:cSld>
  <p:clrMapOvr>
    <a:masterClrMapping/>
  </p:clrMapOvr>
  <p:transition spd="med" advClick="0" advTm="325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68D762-92C8-4F15-9057-DE89CD17901E}"/>
              </a:ext>
            </a:extLst>
          </p:cNvPr>
          <p:cNvSpPr txBox="1"/>
          <p:nvPr/>
        </p:nvSpPr>
        <p:spPr>
          <a:xfrm>
            <a:off x="5381408" y="4934762"/>
            <a:ext cx="67233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She will be my wife for life.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26D63-E54E-4241-B0F5-2A5196AD9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"/>
            <a:ext cx="12104778" cy="68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95646"/>
      </p:ext>
    </p:extLst>
  </p:cSld>
  <p:clrMapOvr>
    <a:masterClrMapping/>
  </p:clrMapOvr>
  <p:transition spd="med" advClick="0" advTm="175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B80121-8F99-4D99-B4A4-7C17BD8B8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26899"/>
            <a:ext cx="12074902" cy="67862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8D762-92C8-4F15-9057-DE89CD17901E}"/>
              </a:ext>
            </a:extLst>
          </p:cNvPr>
          <p:cNvSpPr txBox="1"/>
          <p:nvPr/>
        </p:nvSpPr>
        <p:spPr>
          <a:xfrm>
            <a:off x="7340837" y="1298934"/>
            <a:ext cx="4119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I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just trust God for my wife.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69917449"/>
      </p:ext>
    </p:extLst>
  </p:cSld>
  <p:clrMapOvr>
    <a:masterClrMapping/>
  </p:clrMapOvr>
  <p:transition spd="med" advClick="0" advTm="475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956D6-F87F-4096-8220-6C3D6C7A8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" y="6741"/>
            <a:ext cx="12176518" cy="6841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C71F5164-DD33-4A41-90BD-175C75EC4788}"/>
              </a:ext>
            </a:extLst>
          </p:cNvPr>
          <p:cNvSpPr txBox="1"/>
          <p:nvPr/>
        </p:nvSpPr>
        <p:spPr>
          <a:xfrm>
            <a:off x="99953" y="3235089"/>
            <a:ext cx="2974941" cy="349463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sun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was up – 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huff, huff, huff, puff.</a:t>
            </a:r>
          </a:p>
        </p:txBody>
      </p:sp>
    </p:spTree>
    <p:extLst>
      <p:ext uri="{BB962C8B-B14F-4D97-AF65-F5344CB8AC3E}">
        <p14:creationId xmlns:p14="http://schemas.microsoft.com/office/powerpoint/2010/main" val="1311970406"/>
      </p:ext>
    </p:extLst>
  </p:cSld>
  <p:clrMapOvr>
    <a:masterClrMapping/>
  </p:clrMapOvr>
  <p:transition spd="med" advClick="0" advTm="375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956D6-F87F-4096-8220-6C3D6C7A8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" y="-4597"/>
            <a:ext cx="12176517" cy="68419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C71F5164-DD33-4A41-90BD-175C75EC4788}"/>
              </a:ext>
            </a:extLst>
          </p:cNvPr>
          <p:cNvSpPr txBox="1"/>
          <p:nvPr/>
        </p:nvSpPr>
        <p:spPr>
          <a:xfrm>
            <a:off x="8777787" y="3235089"/>
            <a:ext cx="2974941" cy="349463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sun </a:t>
            </a:r>
          </a:p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was up – </a:t>
            </a:r>
          </a:p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huff, huff, huff, puff.</a:t>
            </a:r>
          </a:p>
        </p:txBody>
      </p:sp>
    </p:spTree>
    <p:extLst>
      <p:ext uri="{BB962C8B-B14F-4D97-AF65-F5344CB8AC3E}">
        <p14:creationId xmlns:p14="http://schemas.microsoft.com/office/powerpoint/2010/main" val="689528144"/>
      </p:ext>
    </p:extLst>
  </p:cSld>
  <p:clrMapOvr>
    <a:masterClrMapping/>
  </p:clrMapOvr>
  <p:transition spd="med" advClick="0" advTm="475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5F2B3-5443-4A0F-AD49-8D095C39B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"/>
            <a:ext cx="12203133" cy="68582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2FA78C17-D01A-41A0-95A6-E276AF03F636}"/>
              </a:ext>
            </a:extLst>
          </p:cNvPr>
          <p:cNvSpPr txBox="1"/>
          <p:nvPr/>
        </p:nvSpPr>
        <p:spPr>
          <a:xfrm>
            <a:off x="247828" y="99449"/>
            <a:ext cx="2480226" cy="39615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Let me drink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my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camels too.</a:t>
            </a:r>
          </a:p>
        </p:txBody>
      </p:sp>
    </p:spTree>
    <p:extLst>
      <p:ext uri="{BB962C8B-B14F-4D97-AF65-F5344CB8AC3E}">
        <p14:creationId xmlns:p14="http://schemas.microsoft.com/office/powerpoint/2010/main" val="224401276"/>
      </p:ext>
    </p:extLst>
  </p:cSld>
  <p:clrMapOvr>
    <a:masterClrMapping/>
  </p:clrMapOvr>
  <p:transition spd="med" advClick="0" advTm="2250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277</Words>
  <Application>Microsoft Office PowerPoint</Application>
  <PresentationFormat>Widescreen</PresentationFormat>
  <Paragraphs>61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Microsoft New Tai Lue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Steve March</cp:lastModifiedBy>
  <cp:revision>12</cp:revision>
  <cp:lastPrinted>2021-11-25T00:58:55Z</cp:lastPrinted>
  <dcterms:created xsi:type="dcterms:W3CDTF">2021-11-18T23:33:12Z</dcterms:created>
  <dcterms:modified xsi:type="dcterms:W3CDTF">2022-03-10T02:42:21Z</dcterms:modified>
</cp:coreProperties>
</file>