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23" r:id="rId3"/>
    <p:sldId id="404" r:id="rId4"/>
    <p:sldId id="405" r:id="rId5"/>
    <p:sldId id="292" r:id="rId6"/>
    <p:sldId id="293" r:id="rId7"/>
    <p:sldId id="406" r:id="rId8"/>
    <p:sldId id="294" r:id="rId9"/>
    <p:sldId id="297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39" r:id="rId18"/>
    <p:sldId id="414" r:id="rId19"/>
    <p:sldId id="415" r:id="rId20"/>
    <p:sldId id="416" r:id="rId21"/>
    <p:sldId id="417" r:id="rId22"/>
    <p:sldId id="418" r:id="rId23"/>
    <p:sldId id="420" r:id="rId24"/>
    <p:sldId id="419" r:id="rId25"/>
    <p:sldId id="422" r:id="rId26"/>
    <p:sldId id="421" r:id="rId27"/>
    <p:sldId id="424" r:id="rId28"/>
    <p:sldId id="423" r:id="rId29"/>
    <p:sldId id="425" r:id="rId30"/>
    <p:sldId id="426" r:id="rId31"/>
    <p:sldId id="429" r:id="rId32"/>
    <p:sldId id="428" r:id="rId33"/>
    <p:sldId id="430" r:id="rId34"/>
    <p:sldId id="286" r:id="rId35"/>
    <p:sldId id="327" r:id="rId36"/>
    <p:sldId id="333" r:id="rId37"/>
    <p:sldId id="307" r:id="rId38"/>
    <p:sldId id="312" r:id="rId39"/>
    <p:sldId id="431" r:id="rId40"/>
    <p:sldId id="432" r:id="rId41"/>
    <p:sldId id="433" r:id="rId42"/>
    <p:sldId id="434" r:id="rId43"/>
    <p:sldId id="435" r:id="rId44"/>
    <p:sldId id="436" r:id="rId45"/>
    <p:sldId id="437" r:id="rId46"/>
    <p:sldId id="322" r:id="rId47"/>
    <p:sldId id="4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901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about:blank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F35D0F-8010-4944-ADF5-0C9ED186E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" y="1626"/>
            <a:ext cx="121966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BCEAB-BC29-4929-AED4-AEE4051E7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662" y="235133"/>
            <a:ext cx="5105834" cy="1408008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1.5 Story: You Must Just Trust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2F8DA-49DE-414A-B5BD-3E317FA99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662" y="1723967"/>
            <a:ext cx="2133256" cy="30861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96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</a:t>
            </a:r>
            <a:r>
              <a:rPr lang="en-US" sz="96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</a:p>
          <a:p>
            <a:pPr algn="l"/>
            <a:endParaRPr lang="en-US" sz="9600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(ŭ)</a:t>
            </a:r>
            <a:endParaRPr lang="en-US" sz="9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91D9AE-2029-4624-97F9-3C4F22AB6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8696" y="-1039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25" y="2013630"/>
            <a:ext cx="4810948" cy="20699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“Will you get up and help us?”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D386E-53F2-4439-85FE-13110738BC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r="-1504" b="15578"/>
          <a:stretch/>
        </p:blipFill>
        <p:spPr bwMode="auto">
          <a:xfrm flipH="1">
            <a:off x="3619499" y="46357"/>
            <a:ext cx="7218323" cy="6765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9E0DEA-476B-46C5-8F8F-0C7E29D66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78246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06" y="460154"/>
            <a:ext cx="8029217" cy="156385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“Yes,” he said, “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just trust God to help us.”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D386E-53F2-4439-85FE-13110738BC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r="-1504" b="15578"/>
          <a:stretch/>
        </p:blipFill>
        <p:spPr bwMode="auto">
          <a:xfrm>
            <a:off x="753438" y="2024009"/>
            <a:ext cx="5955587" cy="48339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32D1E3-0F28-41A8-AB36-5D1EDF1C07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1"/>
          <a:stretch/>
        </p:blipFill>
        <p:spPr bwMode="auto">
          <a:xfrm flipH="1">
            <a:off x="7185793" y="383177"/>
            <a:ext cx="4210241" cy="60146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DCD5D-608F-440A-B0E7-1C35063CA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885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39248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AE2658-C1BD-4458-B589-B5B2F10C6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697" y="1285875"/>
            <a:ext cx="3632139" cy="5296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291" y="249582"/>
            <a:ext cx="8861878" cy="14992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Abraham and the servant said to 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saac,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D386E-53F2-4439-85FE-13110738BC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r="-1504" b="15578"/>
          <a:stretch/>
        </p:blipFill>
        <p:spPr bwMode="auto">
          <a:xfrm flipH="1">
            <a:off x="5804899" y="1748857"/>
            <a:ext cx="5391193" cy="48339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0ED358-5839-4D6D-9A0E-55AE49418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07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50399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08F637-0C31-4E68-AA6D-69C32CC8B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8" y="460154"/>
            <a:ext cx="11337820" cy="63743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06" y="460154"/>
            <a:ext cx="6658387" cy="2135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will find the perfect wife for you.”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3E6F23-7CCB-43E1-82B9-160EFDFD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8516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564" y="808496"/>
            <a:ext cx="6392094" cy="172569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“But, will you trust us? 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must just trust us.”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504C0-1B9A-4B64-9401-122DAE1222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1"/>
          <a:stretch/>
        </p:blipFill>
        <p:spPr bwMode="auto">
          <a:xfrm flipH="1">
            <a:off x="1124626" y="388073"/>
            <a:ext cx="4257270" cy="6081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631D5E-267C-4367-949E-888A3C005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55075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258" y="773662"/>
            <a:ext cx="5298628" cy="2135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“Yes,” 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said.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just trust.”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504C0-1B9A-4B64-9401-122DAE1222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1"/>
          <a:stretch/>
        </p:blipFill>
        <p:spPr bwMode="auto">
          <a:xfrm>
            <a:off x="6783978" y="445222"/>
            <a:ext cx="4346798" cy="60818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9D042C-86CC-4271-85DA-01F704999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645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54619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69" y="515809"/>
            <a:ext cx="11597054" cy="118833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servant 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camels left on the long trip.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CAFB7-5946-41B1-BE7E-ACEE5F59C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/>
          <a:stretch/>
        </p:blipFill>
        <p:spPr bwMode="auto">
          <a:xfrm>
            <a:off x="600546" y="932572"/>
            <a:ext cx="8807106" cy="6081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69DFBF-ADFB-4819-891F-D888FC8E0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7" t="13502" r="77528"/>
          <a:stretch/>
        </p:blipFill>
        <p:spPr bwMode="auto">
          <a:xfrm flipH="1">
            <a:off x="9210065" y="1470533"/>
            <a:ext cx="2586448" cy="4772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5EE8FE-6A10-4345-8FC8-DF58F052D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1796" y="-1027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30039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CAFB7-5946-41B1-BE7E-ACEE5F59C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b="23120"/>
          <a:stretch/>
        </p:blipFill>
        <p:spPr bwMode="auto">
          <a:xfrm>
            <a:off x="1389888" y="1123285"/>
            <a:ext cx="10802112" cy="57347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6A03F-B8BA-49F1-B0F6-5842EF3C12D9}"/>
              </a:ext>
            </a:extLst>
          </p:cNvPr>
          <p:cNvSpPr txBox="1"/>
          <p:nvPr/>
        </p:nvSpPr>
        <p:spPr>
          <a:xfrm>
            <a:off x="728375" y="353844"/>
            <a:ext cx="686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“Good luck. Have fun.”</a:t>
            </a:r>
            <a:endParaRPr lang="en-US" sz="44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084B70-EC80-4B30-95FC-5AA1074F9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10708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06" y="419575"/>
            <a:ext cx="9600657" cy="11883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sun was up.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CAFB7-5946-41B1-BE7E-ACEE5F59C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/>
          <a:stretch/>
        </p:blipFill>
        <p:spPr bwMode="auto">
          <a:xfrm>
            <a:off x="407115" y="924590"/>
            <a:ext cx="8807106" cy="6081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6A03F-B8BA-49F1-B0F6-5842EF3C12D9}"/>
              </a:ext>
            </a:extLst>
          </p:cNvPr>
          <p:cNvSpPr txBox="1"/>
          <p:nvPr/>
        </p:nvSpPr>
        <p:spPr>
          <a:xfrm>
            <a:off x="4334410" y="5251055"/>
            <a:ext cx="686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Huff, huff. Puff, puff.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69DFBF-ADFB-4819-891F-D888FC8E0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7" t="13502" r="77528"/>
          <a:stretch/>
        </p:blipFill>
        <p:spPr bwMode="auto">
          <a:xfrm flipH="1">
            <a:off x="9210065" y="1470533"/>
            <a:ext cx="2586448" cy="4772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un 7">
            <a:extLst>
              <a:ext uri="{FF2B5EF4-FFF2-40B4-BE49-F238E27FC236}">
                <a16:creationId xmlns:a16="http://schemas.microsoft.com/office/drawing/2014/main" id="{5E700431-FDD3-4239-A285-1A39CA0AF149}"/>
              </a:ext>
            </a:extLst>
          </p:cNvPr>
          <p:cNvSpPr/>
          <p:nvPr/>
        </p:nvSpPr>
        <p:spPr>
          <a:xfrm>
            <a:off x="8105789" y="96532"/>
            <a:ext cx="1854554" cy="1883459"/>
          </a:xfrm>
          <a:prstGeom prst="sun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66E664-0BBF-4F72-B2A9-4BDE62CB7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-1015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36120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017919-A91C-4437-BA15-25A3AFE7C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/>
          <a:stretch/>
        </p:blipFill>
        <p:spPr bwMode="auto">
          <a:xfrm>
            <a:off x="638808" y="123900"/>
            <a:ext cx="10673625" cy="6734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146" y="774531"/>
            <a:ext cx="6348046" cy="87842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camels got thirsty.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B4AD7C-D746-47F5-A4D5-03E2F256A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0821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36069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703609" y="1999122"/>
            <a:ext cx="9066382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				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				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b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l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 			j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tr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360000" y="886408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3D28E5-B1D0-43F4-B08B-5D6C41050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9629"/>
      </p:ext>
    </p:extLst>
  </p:cSld>
  <p:clrMapOvr>
    <a:masterClrMapping/>
  </p:clrMapOvr>
  <p:transition advClick="0" advTm="4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F8AC7-8090-4369-8CED-52A25495C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895" y="0"/>
            <a:ext cx="11059807" cy="67544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95" y="2895078"/>
            <a:ext cx="3937860" cy="2158251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stopped at a well for water.</a:t>
            </a:r>
            <a:endParaRPr lang="en-US" sz="4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FEBC64-3405-4C8C-A754-BB4173BC1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31019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63" y="372127"/>
            <a:ext cx="5936413" cy="21945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man met Rebekah at the well.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E4072-27E9-4539-BAA8-D422C056DB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5"/>
          <a:stretch/>
        </p:blipFill>
        <p:spPr bwMode="auto">
          <a:xfrm>
            <a:off x="6255586" y="0"/>
            <a:ext cx="5936414" cy="6858000"/>
          </a:xfrm>
          <a:prstGeom prst="rect">
            <a:avLst/>
          </a:prstGeom>
          <a:noFill/>
          <a:ln w="952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A6BB1F-B567-47AA-A5FC-26C53AF81062}"/>
              </a:ext>
            </a:extLst>
          </p:cNvPr>
          <p:cNvSpPr txBox="1">
            <a:spLocks/>
          </p:cNvSpPr>
          <p:nvPr/>
        </p:nvSpPr>
        <p:spPr>
          <a:xfrm>
            <a:off x="540963" y="3024658"/>
            <a:ext cx="4642793" cy="1687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got a jug –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lug, tug.</a:t>
            </a:r>
            <a:endParaRPr lang="en-US" sz="4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17CED7-827D-449C-BF2F-ED75E4628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70112"/>
      </p:ext>
    </p:extLst>
  </p:cSld>
  <p:clrMapOvr>
    <a:masterClrMapping/>
  </p:clrMapOvr>
  <p:transition advClick="0"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3" grpId="1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BA40FB-D32C-405C-A92C-8E4EA3163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3" y="2223"/>
            <a:ext cx="12195953" cy="6855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8773" y="2726796"/>
            <a:ext cx="3719245" cy="3522806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gave him water and gave all the camels water too.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DF2473-D8DF-4682-806F-AE21BE191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2650" y="-1038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24537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BBD762-7BB3-4D19-A75F-A1BEA00E7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03072" cy="685178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06" y="3883631"/>
            <a:ext cx="4283486" cy="26758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“This is just as 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asked God!”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BB6384-E3FF-4311-AF32-98C73D1AF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00458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BBD762-7BB3-4D19-A75F-A1BEA00E7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03072" cy="685178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424" y="3654741"/>
            <a:ext cx="5635690" cy="277793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“She must be the one!” the servant thought.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B8F6FC-40C1-4775-9403-9AB4D6060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59809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69D97C-C820-441E-B8E1-83A36BCE7F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8" b="38211"/>
          <a:stretch/>
        </p:blipFill>
        <p:spPr bwMode="auto">
          <a:xfrm flipH="1">
            <a:off x="2904240" y="1273834"/>
            <a:ext cx="9287760" cy="5369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3" y="440791"/>
            <a:ext cx="6698377" cy="833043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went to her house.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B9504F-799A-4564-B48E-526114E3A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07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38161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09" y="434326"/>
            <a:ext cx="10815318" cy="9514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met Laban, and he met </a:t>
            </a:r>
            <a:r>
              <a:rPr lang="en-US" sz="44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Buz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44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CA076E-5BD6-49F8-B05E-27B9E5FE8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8" b="38211"/>
          <a:stretch/>
        </p:blipFill>
        <p:spPr bwMode="auto">
          <a:xfrm flipH="1">
            <a:off x="2904240" y="1273834"/>
            <a:ext cx="9287760" cy="5369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C8EA5D-D2FD-4A68-A7FC-901E5D8C9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113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21155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97" y="373368"/>
            <a:ext cx="10815318" cy="95144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all asked Rebekah,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37300-A0DE-46F9-96FF-E20AFED47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5" y="1126935"/>
            <a:ext cx="9492734" cy="555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E98F5E-B0B2-4CE8-B867-C77F2A733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0156" y="-1032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41184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51" y="408203"/>
            <a:ext cx="7736811" cy="9329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“Will you go with this man?”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F0F90-FF52-4405-9EE0-E1BB07FB1D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2"/>
          <a:stretch/>
        </p:blipFill>
        <p:spPr bwMode="auto">
          <a:xfrm>
            <a:off x="7999744" y="149840"/>
            <a:ext cx="4119868" cy="655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3CA1AE-5053-4CF2-91BF-C22996E6F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18361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BF0F90-FF52-4405-9EE0-E1BB07FB1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5" y="1126935"/>
            <a:ext cx="9492734" cy="55575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F8339D-6BD2-4A19-8060-A3B50954834C}"/>
              </a:ext>
            </a:extLst>
          </p:cNvPr>
          <p:cNvSpPr txBox="1"/>
          <p:nvPr/>
        </p:nvSpPr>
        <p:spPr>
          <a:xfrm>
            <a:off x="1276350" y="321112"/>
            <a:ext cx="102453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“He has a husband for you.”</a:t>
            </a:r>
            <a:endParaRPr lang="en-US" sz="44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A48014-A1A0-436E-9775-2C53390FB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84397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3366508" y="1789513"/>
            <a:ext cx="5740584" cy="226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sband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p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D2B8B5-A927-4EE7-9BCB-1F9F8EADB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7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86862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4BADD-AAFA-4C81-971C-98DE2F2B2E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2"/>
            <a:ext cx="12194435" cy="68566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234" y="181089"/>
            <a:ext cx="7736811" cy="1739095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said,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“Yes, 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just trust God.”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C6CF07-FD28-4ED5-B89A-8B90B7170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-1020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70701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CEBC2-8C7A-4F2A-8802-EB7415CB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43"/>
          <a:stretch/>
        </p:blipFill>
        <p:spPr bwMode="auto">
          <a:xfrm>
            <a:off x="1" y="295389"/>
            <a:ext cx="7410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295389"/>
            <a:ext cx="9434678" cy="1739095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sat in his tent on the rug,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he said,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endParaRPr lang="en-US" sz="4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8E4AC2-115C-4F0C-AA2F-08422F626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87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FB3B3-6662-4945-AF92-22875D395A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80"/>
          <a:stretch/>
        </p:blipFill>
        <p:spPr bwMode="auto">
          <a:xfrm flipH="1">
            <a:off x="6400800" y="1164936"/>
            <a:ext cx="4775079" cy="5177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805847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0CEBC2-8C7A-4F2A-8802-EB7415CB4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8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072" y="304914"/>
            <a:ext cx="7860303" cy="1361961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jump up. 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run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hug her.”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DBC860-5D93-43CF-8255-35A3F53AA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8343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011E6A-DBEF-487A-8B0C-DE49A5F5B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" y="9525"/>
            <a:ext cx="121966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400164"/>
            <a:ext cx="4023088" cy="9333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he did.</a:t>
            </a:r>
            <a:endParaRPr lang="en-US" sz="4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631983-4E26-46C5-8064-0F62A25C0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7375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40719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BBF6FD-5B0C-4003-B108-EA98FAC47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399" y="-1035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956" y="1427956"/>
            <a:ext cx="8828087" cy="40020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1.5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Must Just Trust</a:t>
            </a:r>
          </a:p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</a:t>
            </a:r>
            <a:r>
              <a:rPr lang="en-US" altLang="en-U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</a:t>
            </a:r>
            <a:endParaRPr lang="en-US" altLang="en-US" sz="3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6B7D68-ED5C-41EC-A9C1-155C73464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9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491661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Abraham said to his servant,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dirty="0"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needs a wife.</a:t>
            </a:r>
            <a:endParaRPr lang="en-US" sz="4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you get up and help us?”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“Yes,” he said,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6A1F05-4DD3-4E09-B13C-EFFFE3ED3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6924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990" y="1034759"/>
            <a:ext cx="9358020" cy="457356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just trust God to help us.”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Abraham and the servant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 to </a:t>
            </a:r>
            <a:r>
              <a:rPr lang="en-US" sz="4400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saac, “We will find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perfect wife for you."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4AC77A-C2E0-45E3-9A0F-2204AE708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76294"/>
      </p:ext>
    </p:extLst>
  </p:cSld>
  <p:clrMapOvr>
    <a:masterClrMapping/>
  </p:clrMapOvr>
  <p:transition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742" y="952500"/>
            <a:ext cx="9216515" cy="4343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“But, will you trust us?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must just trust us.”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“Yes,” </a:t>
            </a:r>
            <a:r>
              <a:rPr lang="en-US" sz="4400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said.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just trust.”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12A65F-D595-497D-9E7A-A4C60A3A9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9361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905" y="924341"/>
            <a:ext cx="9358020" cy="4552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servant and camels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left on the long trip.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“Good luck. Have fun.”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sun was up.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3C758D-BBEF-4EE4-8534-A5EF70485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45790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713042" y="1420679"/>
            <a:ext cx="7375516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s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r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r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j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		l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	 </a:t>
            </a:r>
            <a:r>
              <a:rPr lang="en-US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(to pull)</a:t>
            </a:r>
            <a:endParaRPr lang="en-US" sz="2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0FA0DE-163B-43D9-BC7D-EF1CF5845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10532"/>
      </p:ext>
    </p:extLst>
  </p:cSld>
  <p:clrMapOvr>
    <a:masterClrMapping/>
  </p:clrMapOvr>
  <p:transition advClick="0" advTm="3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742" y="1058363"/>
            <a:ext cx="9216515" cy="353241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Huff, huff. Puff, puff.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camels got thirsty.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stopped at a well for water.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4EA1DD-04F8-45D2-8763-2768FE408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0275" y="-1009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3621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718" y="933049"/>
            <a:ext cx="9570564" cy="4552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man met Rebekah at the well.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got a jug - lug, tug.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gave him water and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gave all the camels water too.</a:t>
            </a:r>
            <a:endParaRPr lang="en-US" sz="4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1767E1-A33E-4EBB-A37C-0C250CF3E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0839" y="-112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33366"/>
      </p:ext>
    </p:extLst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742" y="952500"/>
            <a:ext cx="9216515" cy="43434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“This is just as </a:t>
            </a:r>
            <a:r>
              <a:rPr lang="en-US" sz="4400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asked God!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must be the one!”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servant thought.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went to her house.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9BD567-92F3-4D70-B51A-FFE0FD6A7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38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65250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742" y="1146809"/>
            <a:ext cx="9216515" cy="44119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met Laban, and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met </a:t>
            </a:r>
            <a:r>
              <a:rPr lang="en-US" sz="44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Buz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44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all asked Rebekah,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“Will you go with this man?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44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D38AD4-0081-4716-B7F6-8DD67179E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8537" y="-1102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61366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21" y="961624"/>
            <a:ext cx="9881157" cy="4552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a husband for you.”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said, “Yes, </a:t>
            </a:r>
            <a:r>
              <a:rPr lang="en-US" sz="4400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must just trust God.”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Jacob sat in his tent on the rug,</a:t>
            </a:r>
            <a:endParaRPr lang="en-US" sz="4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he said, </a:t>
            </a:r>
            <a:endParaRPr lang="en-US" sz="4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D4C6E4-1E72-4369-85AD-D1A2CE546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399" y="-100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33699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742" y="1185862"/>
            <a:ext cx="9866058" cy="33051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jump up.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run and hug her.”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he did.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594697-59E4-464A-988B-2DF6B6B3F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9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9806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DE9C92-9228-4EBC-A8F5-EF5DA9F87E3A}"/>
              </a:ext>
            </a:extLst>
          </p:cNvPr>
          <p:cNvPicPr>
            <a:picLocks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714287" y="-1011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974979" y="2295090"/>
            <a:ext cx="9209313" cy="3481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		the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his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as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		said		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endParaRPr lang="en-US" sz="4800" dirty="0">
              <a:solidFill>
                <a:srgbClr val="FF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DB86F3-2DB3-4F24-8EFF-002FDD343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9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413460" y="2008421"/>
            <a:ext cx="7567748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th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sked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b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g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86408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2CC54C-D8A1-499D-9D27-5412D93E8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7200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0250"/>
      </p:ext>
    </p:extLst>
  </p:cSld>
  <p:clrMapOvr>
    <a:masterClrMapping/>
  </p:clrMapOvr>
  <p:transition advClick="0" advTm="3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3184761" y="1956170"/>
            <a:ext cx="6025146" cy="226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for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Isaac		Rebekah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86408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BEB931-9375-4A21-96C7-3B61F4EA8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547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9903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ED4229-3D79-45DE-AB9D-39FE85B46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3" y="0"/>
            <a:ext cx="121966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BCEAB-BC29-4929-AED4-AEE4051E7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015" y="197015"/>
            <a:ext cx="5680286" cy="1193074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1.5 Story</a:t>
            </a:r>
            <a:br>
              <a:rPr lang="en-US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Must Just Trust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2F8DA-49DE-414A-B5BD-3E317FA99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221" y="1372603"/>
            <a:ext cx="5433873" cy="511185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 </a:t>
            </a:r>
            <a:r>
              <a:rPr lang="en-US" sz="9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Read, You Read Bible Story   </a:t>
            </a: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(ŭ) </a:t>
            </a:r>
            <a:endParaRPr lang="en-US" sz="9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CE3033-17B7-4035-BCAB-03F5154ED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2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40318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44F91D-47A6-42CB-B6AC-95E62CF35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53" y="945450"/>
            <a:ext cx="3383672" cy="51312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06" y="460154"/>
            <a:ext cx="8029217" cy="20699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Abraham said to his servant,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b="1" dirty="0">
                <a:effectLst/>
                <a:latin typeface="Microsoft Tai Le" panose="020B0502040204020203" pitchFamily="34" charset="0"/>
                <a:ea typeface="Calibri" panose="020F0502020204030204" pitchFamily="34" charset="0"/>
                <a:cs typeface="Microsoft Tai Le" panose="020B0502040204020203" pitchFamily="34" charset="0"/>
              </a:rPr>
              <a:t>I</a:t>
            </a: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saac needs a wife.”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D386E-53F2-4439-85FE-13110738BC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r="-1504" b="15578"/>
          <a:stretch/>
        </p:blipFill>
        <p:spPr bwMode="auto">
          <a:xfrm>
            <a:off x="753438" y="2024009"/>
            <a:ext cx="5955587" cy="48339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3A247F-0C71-4C52-8052-316396E4A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7400" y="-1036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4110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14047</TotalTime>
  <Words>708</Words>
  <Application>Microsoft Office PowerPoint</Application>
  <PresentationFormat>Widescreen</PresentationFormat>
  <Paragraphs>110</Paragraphs>
  <Slides>47</Slides>
  <Notes>0</Notes>
  <HiddenSlides>0</HiddenSlides>
  <MMClips>46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Microsoft New Tai Lue</vt:lpstr>
      <vt:lpstr>Microsoft Tai Le</vt:lpstr>
      <vt:lpstr>Office Theme</vt:lpstr>
      <vt:lpstr>1.5 Story: You Must Just Trust</vt:lpstr>
      <vt:lpstr>PowerPoint Presentation</vt:lpstr>
      <vt:lpstr>PowerPoint Presentation</vt:lpstr>
      <vt:lpstr>PowerPoint Presentation</vt:lpstr>
      <vt:lpstr>Rule Breakers (Read and Spell)</vt:lpstr>
      <vt:lpstr>Sight Words</vt:lpstr>
      <vt:lpstr>Sight Words</vt:lpstr>
      <vt:lpstr>1.5 Story You Must Just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118</cp:revision>
  <dcterms:created xsi:type="dcterms:W3CDTF">2020-11-12T04:52:47Z</dcterms:created>
  <dcterms:modified xsi:type="dcterms:W3CDTF">2022-03-16T22:51:37Z</dcterms:modified>
</cp:coreProperties>
</file>