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374" r:id="rId3"/>
    <p:sldId id="383" r:id="rId4"/>
    <p:sldId id="372" r:id="rId5"/>
    <p:sldId id="297" r:id="rId6"/>
    <p:sldId id="380" r:id="rId7"/>
    <p:sldId id="381" r:id="rId8"/>
    <p:sldId id="382" r:id="rId9"/>
    <p:sldId id="379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D297CEC-5D44-4D03-999F-03B090BB10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1" y="2029534"/>
            <a:ext cx="2844978" cy="32449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8F190A-BD42-457C-965B-9BAEC2CC3EAE}"/>
              </a:ext>
            </a:extLst>
          </p:cNvPr>
          <p:cNvSpPr txBox="1"/>
          <p:nvPr/>
        </p:nvSpPr>
        <p:spPr>
          <a:xfrm>
            <a:off x="3824868" y="549596"/>
            <a:ext cx="523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29. Friends Bring a Crippled Man to Jesus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B3BDA0-D049-4AC5-996C-265C5E310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8216" y="-1178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725982" y="789095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Silent letters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F6F34-4B7D-485E-8E51-15BFF5A9B94A}"/>
              </a:ext>
            </a:extLst>
          </p:cNvPr>
          <p:cNvSpPr/>
          <p:nvPr/>
        </p:nvSpPr>
        <p:spPr>
          <a:xfrm>
            <a:off x="3503567" y="1930806"/>
            <a:ext cx="1822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kn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ew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0E915-DB67-4CD3-90B9-4AAF85ED3419}"/>
              </a:ext>
            </a:extLst>
          </p:cNvPr>
          <p:cNvSpPr/>
          <p:nvPr/>
        </p:nvSpPr>
        <p:spPr>
          <a:xfrm>
            <a:off x="3503567" y="2999832"/>
            <a:ext cx="1824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kn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ow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005406-2926-4A4E-A1EC-3EBE54F8F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7359" y="-1154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725982" y="789095"/>
            <a:ext cx="3522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New Words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F6F34-4B7D-485E-8E51-15BFF5A9B94A}"/>
              </a:ext>
            </a:extLst>
          </p:cNvPr>
          <p:cNvSpPr/>
          <p:nvPr/>
        </p:nvSpPr>
        <p:spPr>
          <a:xfrm>
            <a:off x="2794018" y="2052685"/>
            <a:ext cx="2677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crippled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1B42A2-35B5-47CD-B2BE-0E3EA60E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382" y="-1151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45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882795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82795" y="2208715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82795" y="3648045"/>
            <a:ext cx="14734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6D992B-89EE-4411-ADE6-97CDE204E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206" y="-116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want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201369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hearts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882795" y="761851"/>
            <a:ext cx="164820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82795" y="2204948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82795" y="3648045"/>
            <a:ext cx="134043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four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16220B-3EFC-48A9-9230-D78A62132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2441" y="-116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474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8036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760134" y="761851"/>
            <a:ext cx="147668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760134" y="2204948"/>
            <a:ext cx="147829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their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760134" y="3648045"/>
            <a:ext cx="1755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9F8EE1-1DFE-4282-ACD5-9B3DCB735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4138" y="-1152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0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41577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only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55042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front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88545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friend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760134" y="761851"/>
            <a:ext cx="190308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could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760134" y="2204948"/>
            <a:ext cx="224612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forgive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760134" y="3648045"/>
            <a:ext cx="13099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D83D84-B13F-4BAC-ACFB-AD62A9ADE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0807" y="-1166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75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067610" y="762828"/>
            <a:ext cx="188705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067610" y="2115552"/>
            <a:ext cx="1548823" cy="110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1067611" y="3502669"/>
            <a:ext cx="1548822" cy="10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walk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E01D0-125F-42D0-BD3E-429277EA3A80}"/>
              </a:ext>
            </a:extLst>
          </p:cNvPr>
          <p:cNvSpPr/>
          <p:nvPr/>
        </p:nvSpPr>
        <p:spPr>
          <a:xfrm>
            <a:off x="5788259" y="762828"/>
            <a:ext cx="2088644" cy="10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great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BA5F5-FF56-465F-B144-F8BDB98847C3}"/>
              </a:ext>
            </a:extLst>
          </p:cNvPr>
          <p:cNvSpPr/>
          <p:nvPr/>
        </p:nvSpPr>
        <p:spPr>
          <a:xfrm>
            <a:off x="5788259" y="2109581"/>
            <a:ext cx="1548822" cy="10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909268-27AB-45D6-BD80-8D08DAE33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6603" y="-1167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3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4" grpId="0"/>
      <p:bldP spid="6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49584</TotalTime>
  <Words>69</Words>
  <Application>Microsoft Office PowerPoint</Application>
  <PresentationFormat>On-screen Show (16:10)</PresentationFormat>
  <Paragraphs>47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438</cp:revision>
  <dcterms:created xsi:type="dcterms:W3CDTF">2017-01-10T01:35:56Z</dcterms:created>
  <dcterms:modified xsi:type="dcterms:W3CDTF">2019-03-18T15:41:56Z</dcterms:modified>
</cp:coreProperties>
</file>