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01" r:id="rId5"/>
    <p:sldId id="312" r:id="rId6"/>
    <p:sldId id="313" r:id="rId7"/>
    <p:sldId id="314" r:id="rId8"/>
    <p:sldId id="315" r:id="rId9"/>
    <p:sldId id="318" r:id="rId10"/>
    <p:sldId id="306" r:id="rId11"/>
    <p:sldId id="319" r:id="rId12"/>
    <p:sldId id="308" r:id="rId13"/>
    <p:sldId id="320" r:id="rId14"/>
    <p:sldId id="309" r:id="rId15"/>
    <p:sldId id="321" r:id="rId16"/>
    <p:sldId id="310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2F5597"/>
    <a:srgbClr val="FE9202"/>
    <a:srgbClr val="FF0066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390" autoAdjust="0"/>
    <p:restoredTop sz="94280" autoAdjust="0"/>
  </p:normalViewPr>
  <p:slideViewPr>
    <p:cSldViewPr snapToGrid="0">
      <p:cViewPr varScale="1">
        <p:scale>
          <a:sx n="34" d="100"/>
          <a:sy n="34" d="100"/>
        </p:scale>
        <p:origin x="184" y="2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3" Type="http://schemas.microsoft.com/office/2007/relationships/media" Target="../media/media28.mp3"/><Relationship Id="rId7" Type="http://schemas.microsoft.com/office/2007/relationships/media" Target="../media/media30.m4a"/><Relationship Id="rId2" Type="http://schemas.microsoft.com/office/2007/relationships/media" Target="../media/media27.mp3"/><Relationship Id="rId1" Type="http://schemas.openxmlformats.org/officeDocument/2006/relationships/audio" Target="NULL" TargetMode="External"/><Relationship Id="rId6" Type="http://schemas.openxmlformats.org/officeDocument/2006/relationships/audio" Target="../media/media29.mp3"/><Relationship Id="rId11" Type="http://schemas.openxmlformats.org/officeDocument/2006/relationships/image" Target="../media/image3.png"/><Relationship Id="rId5" Type="http://schemas.microsoft.com/office/2007/relationships/media" Target="../media/media29.mp3"/><Relationship Id="rId10" Type="http://schemas.openxmlformats.org/officeDocument/2006/relationships/image" Target="../media/image2.png"/><Relationship Id="rId4" Type="http://schemas.openxmlformats.org/officeDocument/2006/relationships/audio" Target="../media/media28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29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audio" Target="../media/media34.m4a"/><Relationship Id="rId5" Type="http://schemas.microsoft.com/office/2007/relationships/media" Target="../media/media34.m4a"/><Relationship Id="rId4" Type="http://schemas.openxmlformats.org/officeDocument/2006/relationships/audio" Target="../media/media33.mp3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3" Type="http://schemas.microsoft.com/office/2007/relationships/media" Target="../media/media32.mp3"/><Relationship Id="rId7" Type="http://schemas.microsoft.com/office/2007/relationships/media" Target="../media/media36.m4a"/><Relationship Id="rId2" Type="http://schemas.microsoft.com/office/2007/relationships/media" Target="../media/media35.mp3"/><Relationship Id="rId1" Type="http://schemas.openxmlformats.org/officeDocument/2006/relationships/audio" Target="NULL" TargetMode="External"/><Relationship Id="rId6" Type="http://schemas.openxmlformats.org/officeDocument/2006/relationships/audio" Target="../media/media33.mp3"/><Relationship Id="rId11" Type="http://schemas.openxmlformats.org/officeDocument/2006/relationships/image" Target="../media/image3.png"/><Relationship Id="rId5" Type="http://schemas.microsoft.com/office/2007/relationships/media" Target="../media/media33.mp3"/><Relationship Id="rId10" Type="http://schemas.openxmlformats.org/officeDocument/2006/relationships/image" Target="../media/image2.png"/><Relationship Id="rId4" Type="http://schemas.openxmlformats.org/officeDocument/2006/relationships/audio" Target="../media/media32.mp3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audio" Target="../media/media39.m4a"/><Relationship Id="rId5" Type="http://schemas.microsoft.com/office/2007/relationships/media" Target="../media/media39.m4a"/><Relationship Id="rId4" Type="http://schemas.openxmlformats.org/officeDocument/2006/relationships/audio" Target="../media/media38.mp3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audio" Target="../media/media40.m4a"/><Relationship Id="rId5" Type="http://schemas.microsoft.com/office/2007/relationships/media" Target="../media/media40.m4a"/><Relationship Id="rId4" Type="http://schemas.openxmlformats.org/officeDocument/2006/relationships/audio" Target="../media/media38.mp3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42.m4a"/><Relationship Id="rId7" Type="http://schemas.openxmlformats.org/officeDocument/2006/relationships/image" Target="../media/image3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p3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4" Type="http://schemas.openxmlformats.org/officeDocument/2006/relationships/audio" Target="../media/media15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4" Type="http://schemas.openxmlformats.org/officeDocument/2006/relationships/audio" Target="../media/media18.mp3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21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microsoft.com/office/2007/relationships/media" Target="../media/media24.mp3"/><Relationship Id="rId7" Type="http://schemas.openxmlformats.org/officeDocument/2006/relationships/audio" Target="../media/media26.m4a"/><Relationship Id="rId2" Type="http://schemas.microsoft.com/office/2007/relationships/media" Target="../media/media23.mp3"/><Relationship Id="rId1" Type="http://schemas.openxmlformats.org/officeDocument/2006/relationships/audio" Target="NULL" TargetMode="External"/><Relationship Id="rId6" Type="http://schemas.microsoft.com/office/2007/relationships/media" Target="../media/media26.m4a"/><Relationship Id="rId5" Type="http://schemas.microsoft.com/office/2007/relationships/media" Target="../media/media25.mp3"/><Relationship Id="rId10" Type="http://schemas.openxmlformats.org/officeDocument/2006/relationships/image" Target="../media/image3.png"/><Relationship Id="rId4" Type="http://schemas.openxmlformats.org/officeDocument/2006/relationships/audio" Target="../media/media24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171737B-C2AE-441B-9046-3645881F3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6" y="1691421"/>
            <a:ext cx="3193417" cy="3691064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962332" y="2724286"/>
            <a:ext cx="3714305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5FC86E6-FE27-49A7-BD5A-6D8BF2DCDA1E}"/>
              </a:ext>
            </a:extLst>
          </p:cNvPr>
          <p:cNvSpPr/>
          <p:nvPr/>
        </p:nvSpPr>
        <p:spPr>
          <a:xfrm>
            <a:off x="8371837" y="2436795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78D8D3-04E4-48EF-BEEA-1A29BEA0C4FE}"/>
              </a:ext>
            </a:extLst>
          </p:cNvPr>
          <p:cNvSpPr txBox="1"/>
          <p:nvPr/>
        </p:nvSpPr>
        <p:spPr>
          <a:xfrm>
            <a:off x="-659586" y="622652"/>
            <a:ext cx="852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17. Jesus Stops a Storm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26C6BC-7584-3243-B742-16B00D1C40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1197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/>
      <p:bldP spid="21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-OnThatDay">
            <a:hlinkClick r:id="" action="ppaction://media"/>
            <a:extLst>
              <a:ext uri="{FF2B5EF4-FFF2-40B4-BE49-F238E27FC236}">
                <a16:creationId xmlns:a16="http://schemas.microsoft.com/office/drawing/2014/main" id="{C606FB5C-AB2B-4474-9718-65A9FF2816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8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8417" y="2244606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917" y="1108061"/>
            <a:ext cx="7999957" cy="241752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On that day, when evening had come, he said to them, “Let’s go over to the other side.” </a:t>
            </a:r>
            <a:endParaRPr lang="en-US" sz="3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nAFiel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8159" y="183715"/>
            <a:ext cx="609600" cy="609600"/>
          </a:xfrm>
          <a:prstGeom prst="rect">
            <a:avLst/>
          </a:prstGeom>
        </p:spPr>
      </p:pic>
      <p:pic>
        <p:nvPicPr>
          <p:cNvPr id="3" name="AnAntPassedB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8159" y="494297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80421" y="215917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42380" y="-110371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5A571B-AB98-0B4A-A79E-8C95209302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12351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uiExpand="1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3107" y="1087938"/>
            <a:ext cx="8304756" cy="214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Leaving the </a:t>
            </a:r>
            <a:r>
              <a:rPr lang="en-US" sz="2800" u="sng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they took him with them, even as he was, in the boat. Other small boats were also with him. </a:t>
            </a:r>
          </a:p>
        </p:txBody>
      </p:sp>
      <p:pic>
        <p:nvPicPr>
          <p:cNvPr id="2" name="InA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8159" y="183715"/>
            <a:ext cx="609600" cy="609600"/>
          </a:xfrm>
          <a:prstGeom prst="rect">
            <a:avLst/>
          </a:prstGeom>
        </p:spPr>
      </p:pic>
      <p:pic>
        <p:nvPicPr>
          <p:cNvPr id="3" name="AnAntPassedB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8159" y="494297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42380" y="-110371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AD2FD2-7832-AE45-804F-09CAD0C4CD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047672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3BECEC-8039-6749-B0C5-E583155F7BBA}"/>
              </a:ext>
            </a:extLst>
          </p:cNvPr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789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uiExpand="1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yNotC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0" y="172755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97330" y="17275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884" y="788148"/>
            <a:ext cx="8292231" cy="20372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 big wind storm arose, and the waves beat into the boat, so much that the boat was already filled.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amHelp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4086" y="478054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C6CCAA-7412-4943-8488-78723004141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01165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ADFB9A-0660-D048-9A46-432BED73DD4F}"/>
              </a:ext>
            </a:extLst>
          </p:cNvPr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2-ABigWindStorm">
            <a:hlinkClick r:id="" action="ppaction://media"/>
            <a:extLst>
              <a:ext uri="{FF2B5EF4-FFF2-40B4-BE49-F238E27FC236}">
                <a16:creationId xmlns:a16="http://schemas.microsoft.com/office/drawing/2014/main" id="{7D77E798-575D-4BC6-8F6C-B5AFDD2D2F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46" end="0.9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03660" y="2262501"/>
            <a:ext cx="609600" cy="609600"/>
          </a:xfrm>
          <a:prstGeom prst="rect">
            <a:avLst/>
          </a:prstGeom>
        </p:spPr>
      </p:pic>
      <p:pic>
        <p:nvPicPr>
          <p:cNvPr id="2" name="WhyNotCom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63210" y="172755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97330" y="17275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amHelp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4086" y="478054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81687" y="2223911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7390" y="726234"/>
            <a:ext cx="8292231" cy="2329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 himself was in the </a:t>
            </a:r>
            <a:r>
              <a:rPr lang="en-US" sz="2800" u="sng" dirty="0">
                <a:latin typeface="Century Gothic" panose="020B0502020202020204" pitchFamily="34" charset="0"/>
              </a:rPr>
              <a:t>stern</a:t>
            </a:r>
            <a:r>
              <a:rPr lang="en-US" sz="2800" dirty="0">
                <a:latin typeface="Century Gothic" panose="020B0502020202020204" pitchFamily="34" charset="0"/>
              </a:rPr>
              <a:t>, asleep on the </a:t>
            </a:r>
            <a:r>
              <a:rPr lang="en-US" sz="2800" u="sng" dirty="0">
                <a:latin typeface="Century Gothic" panose="020B0502020202020204" pitchFamily="34" charset="0"/>
              </a:rPr>
              <a:t>cushion</a:t>
            </a:r>
            <a:r>
              <a:rPr lang="en-US" sz="2800" dirty="0">
                <a:latin typeface="Century Gothic" panose="020B0502020202020204" pitchFamily="34" charset="0"/>
              </a:rPr>
              <a:t>, and they woke him up, and told him, “Teacher, don’t you care that we are dying?”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9FDEBC-1E7E-0F4A-A65A-5F668A22255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967160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A62261-92BE-5241-8339-A6E25D014F88}"/>
              </a:ext>
            </a:extLst>
          </p:cNvPr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82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uiExpand="1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461" y="757271"/>
            <a:ext cx="7640877" cy="23298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 awoke, and </a:t>
            </a:r>
            <a:r>
              <a:rPr lang="en-US" sz="2800" u="sng" dirty="0">
                <a:latin typeface="Century Gothic" panose="020B0502020202020204" pitchFamily="34" charset="0"/>
              </a:rPr>
              <a:t>rebuked</a:t>
            </a:r>
            <a:r>
              <a:rPr lang="en-US" sz="2800" dirty="0">
                <a:latin typeface="Century Gothic" panose="020B0502020202020204" pitchFamily="34" charset="0"/>
              </a:rPr>
              <a:t> the wind, and said to the sea, “Peace! Be still!” The wind </a:t>
            </a:r>
            <a:r>
              <a:rPr lang="en-US" sz="2800" u="sng" dirty="0">
                <a:latin typeface="Century Gothic" panose="020B0502020202020204" pitchFamily="34" charset="0"/>
              </a:rPr>
              <a:t>ceased</a:t>
            </a:r>
            <a:r>
              <a:rPr lang="en-US" sz="2800" dirty="0">
                <a:latin typeface="Century Gothic" panose="020B0502020202020204" pitchFamily="34" charset="0"/>
              </a:rPr>
              <a:t>, and there was a great </a:t>
            </a:r>
            <a:r>
              <a:rPr lang="en-US" sz="2800" u="sng" dirty="0">
                <a:latin typeface="Century Gothic" panose="020B0502020202020204" pitchFamily="34" charset="0"/>
              </a:rPr>
              <a:t>calm</a:t>
            </a:r>
            <a:r>
              <a:rPr lang="en-US" sz="2800" dirty="0">
                <a:latin typeface="Century Gothic" panose="020B0502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hyBotherAb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7281" y="185801"/>
            <a:ext cx="609600" cy="609600"/>
          </a:xfrm>
          <a:prstGeom prst="rect">
            <a:avLst/>
          </a:prstGeom>
        </p:spPr>
      </p:pic>
      <p:pic>
        <p:nvPicPr>
          <p:cNvPr id="3" name="ButTheAn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7281" y="494297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5011" y="75609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168F09-960F-3F41-96BC-DA5B9E3287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36164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91C005-CD40-914F-BAEE-BA3D7DA4BEFC}"/>
              </a:ext>
            </a:extLst>
          </p:cNvPr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06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uiExpand="1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8283" y="918778"/>
            <a:ext cx="7640877" cy="1772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 said to them, “Why are you so afraid? How is it that you have no faith?”</a:t>
            </a:r>
          </a:p>
        </p:txBody>
      </p:sp>
      <p:pic>
        <p:nvPicPr>
          <p:cNvPr id="2" name="WhyBotherAb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7281" y="185801"/>
            <a:ext cx="609600" cy="609600"/>
          </a:xfrm>
          <a:prstGeom prst="rect">
            <a:avLst/>
          </a:prstGeom>
        </p:spPr>
      </p:pic>
      <p:pic>
        <p:nvPicPr>
          <p:cNvPr id="3" name="ButTheAn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7281" y="494297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5011" y="75609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22A8E9-DE79-1948-9882-A1A576FEE2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044787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494E33-C8BA-4B4F-BFF9-9302324F1391}"/>
              </a:ext>
            </a:extLst>
          </p:cNvPr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720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uiExpand="1" build="p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1005627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were greatly afraid, and said to one another, “Who then is this, that even the wind and the sea obey him?”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heGrasshopperWatch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6067" y="494297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2277" y="47720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144D9B-DC5E-2943-B314-5F2CC7B552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0246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02D0E0-AB89-6D42-9329-CEDB9330B71C}"/>
              </a:ext>
            </a:extLst>
          </p:cNvPr>
          <p:cNvSpPr/>
          <p:nvPr/>
        </p:nvSpPr>
        <p:spPr>
          <a:xfrm>
            <a:off x="8134061" y="-851410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1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uiExpand="1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pic>
        <p:nvPicPr>
          <p:cNvPr id="11" name="Voca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6007" y="502633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5010" y="460524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D8D95D-08D3-A949-B106-EACEE19DA6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" y="-990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_cont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4292" y="4618120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4798" y="111239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1445" y="2734321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123899" y="2734320"/>
            <a:ext cx="795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46222" y="2738345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crowd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7908459" y="44757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13751" y="2734320"/>
            <a:ext cx="2431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3" name="Multitude">
            <a:hlinkClick r:id="" action="ppaction://media"/>
            <a:extLst>
              <a:ext uri="{FF2B5EF4-FFF2-40B4-BE49-F238E27FC236}">
                <a16:creationId xmlns:a16="http://schemas.microsoft.com/office/drawing/2014/main" id="{C6BA884B-FFF4-4785-BE57-2A83B0A313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1845" y="880826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7912DF-7F76-47B5-B995-F9DD56375576}"/>
              </a:ext>
            </a:extLst>
          </p:cNvPr>
          <p:cNvSpPr/>
          <p:nvPr/>
        </p:nvSpPr>
        <p:spPr>
          <a:xfrm>
            <a:off x="413903" y="653202"/>
            <a:ext cx="1045483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29F690-B85C-9C44-A53B-84DF1E163A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469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5" grpId="0" animBg="1"/>
      <p:bldP spid="7" grpId="0"/>
      <p:bldP spid="8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_bea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4292" y="4634096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cushion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0175" y="437221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3155" y="2818953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(CUSH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489449" y="2599871"/>
            <a:ext cx="12811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32854" y="2814730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soft pad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4798" y="111239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ushion">
            <a:hlinkClick r:id="" action="ppaction://media"/>
            <a:extLst>
              <a:ext uri="{FF2B5EF4-FFF2-40B4-BE49-F238E27FC236}">
                <a16:creationId xmlns:a16="http://schemas.microsoft.com/office/drawing/2014/main" id="{21A42C99-2F66-4DA5-A910-B31205463F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2022" y="926678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BD2B07-FEB8-4B18-B152-33D3A2F6F9A2}"/>
              </a:ext>
            </a:extLst>
          </p:cNvPr>
          <p:cNvSpPr/>
          <p:nvPr/>
        </p:nvSpPr>
        <p:spPr>
          <a:xfrm>
            <a:off x="354080" y="626918"/>
            <a:ext cx="1045483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62F6C4-6E46-6649-B81C-2D3BFA6324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69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_to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56270" y="4675434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832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cease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5011" y="4535903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9976" y="2659369"/>
            <a:ext cx="2228494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2389" y="2873999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stop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04798" y="111239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ease">
            <a:hlinkClick r:id="" action="ppaction://media"/>
            <a:extLst>
              <a:ext uri="{FF2B5EF4-FFF2-40B4-BE49-F238E27FC236}">
                <a16:creationId xmlns:a16="http://schemas.microsoft.com/office/drawing/2014/main" id="{04DACC91-1BAF-4773-9BE0-AE3013EBDD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918" y="855148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F90F55-5C4A-451D-B576-CE321A6D546D}"/>
              </a:ext>
            </a:extLst>
          </p:cNvPr>
          <p:cNvSpPr/>
          <p:nvPr/>
        </p:nvSpPr>
        <p:spPr>
          <a:xfrm>
            <a:off x="137786" y="576874"/>
            <a:ext cx="1045483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712084-46D9-A54A-8140-80F1EF9DA4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260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_recomme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54541" y="4681420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3542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stern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0722" y="4518993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5406" y="2865159"/>
            <a:ext cx="527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back of a boat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3160" y="2865159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(st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04798" y="111239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tern">
            <a:hlinkClick r:id="" action="ppaction://media"/>
            <a:extLst>
              <a:ext uri="{FF2B5EF4-FFF2-40B4-BE49-F238E27FC236}">
                <a16:creationId xmlns:a16="http://schemas.microsoft.com/office/drawing/2014/main" id="{B794A3EE-48CB-45FA-A8E7-A7857C832E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548" y="84757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FBE388-5A94-4800-A47F-5D4DBA470C7C}"/>
              </a:ext>
            </a:extLst>
          </p:cNvPr>
          <p:cNvSpPr/>
          <p:nvPr/>
        </p:nvSpPr>
        <p:spPr>
          <a:xfrm>
            <a:off x="148665" y="627932"/>
            <a:ext cx="1045483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229646-3864-F442-A0A9-A78C75E94E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2763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_pres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1098" y="4648529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rebuked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258" y="2837316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33771" y="2629386"/>
            <a:ext cx="2108269" cy="90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K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530" y="2823808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scolded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4798" y="111239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buked">
            <a:hlinkClick r:id="" action="ppaction://media"/>
            <a:extLst>
              <a:ext uri="{FF2B5EF4-FFF2-40B4-BE49-F238E27FC236}">
                <a16:creationId xmlns:a16="http://schemas.microsoft.com/office/drawing/2014/main" id="{98CA4CFE-7C61-489A-9D8E-58AF768A3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7074" y="851709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C4DB4E-6F0F-4962-A379-849A3F2DE0A8}"/>
              </a:ext>
            </a:extLst>
          </p:cNvPr>
          <p:cNvSpPr/>
          <p:nvPr/>
        </p:nvSpPr>
        <p:spPr>
          <a:xfrm>
            <a:off x="379132" y="562109"/>
            <a:ext cx="1045483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C8C08-FC26-A34F-9EA1-76BE9FEDC7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0739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_necess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6521" y="4704557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11640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calm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4892" y="4237331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1826" y="45089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73148" y="275185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(c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m):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478858" y="2549660"/>
            <a:ext cx="3924121" cy="90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peaceful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04798" y="111239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alm">
            <a:hlinkClick r:id="" action="ppaction://media"/>
            <a:extLst>
              <a:ext uri="{FF2B5EF4-FFF2-40B4-BE49-F238E27FC236}">
                <a16:creationId xmlns:a16="http://schemas.microsoft.com/office/drawing/2014/main" id="{EC6C9323-40EE-4A21-9EF2-237121C792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287" y="81004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7FB8A4-E259-4EB2-AE15-2BB7A122DE73}"/>
              </a:ext>
            </a:extLst>
          </p:cNvPr>
          <p:cNvSpPr/>
          <p:nvPr/>
        </p:nvSpPr>
        <p:spPr>
          <a:xfrm>
            <a:off x="137786" y="576874"/>
            <a:ext cx="1045483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D2716F-55D0-AF4A-B19C-8D4A4A78F6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786" y="-10521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9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WEB-title">
            <a:hlinkClick r:id="" action="ppaction://media"/>
            <a:extLst>
              <a:ext uri="{FF2B5EF4-FFF2-40B4-BE49-F238E27FC236}">
                <a16:creationId xmlns:a16="http://schemas.microsoft.com/office/drawing/2014/main" id="{44AEFC16-931E-4CE2-A21D-4B649053D8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5" end="3877.8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8393" y="761173"/>
            <a:ext cx="609600" cy="609600"/>
          </a:xfrm>
          <a:prstGeom prst="rect">
            <a:avLst/>
          </a:prstGeom>
        </p:spPr>
      </p:pic>
      <p:pic>
        <p:nvPicPr>
          <p:cNvPr id="12" name="Original-AesopsFab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61947" y="495425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Rectangle 8"/>
          <p:cNvSpPr/>
          <p:nvPr/>
        </p:nvSpPr>
        <p:spPr>
          <a:xfrm>
            <a:off x="7792452" y="265655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ORA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4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975" y="4934821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80" y="470539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21932" y="454874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97040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Jesus Stops a </a:t>
            </a:r>
          </a:p>
          <a:p>
            <a:pPr lvl="0" algn="ctr"/>
            <a:r>
              <a:rPr lang="en-US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Storm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97979" y="1810363"/>
            <a:ext cx="727934" cy="59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44280" y="3541730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4:35-41 </a:t>
            </a:r>
          </a:p>
          <a:p>
            <a:pPr algn="ctr"/>
            <a:endParaRPr lang="en-US" sz="20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English Bible (WEB) </a:t>
            </a:r>
            <a:endParaRPr lang="en-US" sz="3600" dirty="0"/>
          </a:p>
        </p:txBody>
      </p:sp>
      <p:pic>
        <p:nvPicPr>
          <p:cNvPr id="4" name="WEB-title">
            <a:hlinkClick r:id="" action="ppaction://media"/>
            <a:extLst>
              <a:ext uri="{FF2B5EF4-FFF2-40B4-BE49-F238E27FC236}">
                <a16:creationId xmlns:a16="http://schemas.microsoft.com/office/drawing/2014/main" id="{1CE4484B-45CD-4040-BECF-82190CB9B0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72.8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975" y="749137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EF5950-A1DE-4A8D-B0DE-19CBE762634D}"/>
              </a:ext>
            </a:extLst>
          </p:cNvPr>
          <p:cNvSpPr/>
          <p:nvPr/>
        </p:nvSpPr>
        <p:spPr>
          <a:xfrm>
            <a:off x="110646" y="705051"/>
            <a:ext cx="1615858" cy="102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C2B5A9-F584-D34B-8D56-918BFAFCAE9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80" y="-972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83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  <p:bldP spid="18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66644</TotalTime>
  <Words>256</Words>
  <Application>Microsoft Macintosh PowerPoint</Application>
  <PresentationFormat>On-screen Show (16:10)</PresentationFormat>
  <Paragraphs>39</Paragraphs>
  <Slides>16</Slides>
  <Notes>0</Notes>
  <HiddenSlides>0</HiddenSlides>
  <MMClips>49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304</cp:revision>
  <dcterms:created xsi:type="dcterms:W3CDTF">2017-01-10T01:35:56Z</dcterms:created>
  <dcterms:modified xsi:type="dcterms:W3CDTF">2018-05-31T15:00:32Z</dcterms:modified>
</cp:coreProperties>
</file>