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323" r:id="rId2"/>
    <p:sldId id="258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433" r:id="rId17"/>
    <p:sldId id="434" r:id="rId18"/>
    <p:sldId id="397" r:id="rId19"/>
    <p:sldId id="398" r:id="rId20"/>
    <p:sldId id="399" r:id="rId21"/>
    <p:sldId id="400" r:id="rId22"/>
    <p:sldId id="401" r:id="rId23"/>
    <p:sldId id="402" r:id="rId24"/>
    <p:sldId id="403" r:id="rId25"/>
    <p:sldId id="295" r:id="rId26"/>
    <p:sldId id="296" r:id="rId27"/>
    <p:sldId id="297" r:id="rId28"/>
    <p:sldId id="298" r:id="rId29"/>
    <p:sldId id="279" r:id="rId30"/>
    <p:sldId id="301" r:id="rId31"/>
    <p:sldId id="362" r:id="rId32"/>
    <p:sldId id="409" r:id="rId33"/>
    <p:sldId id="410" r:id="rId34"/>
    <p:sldId id="411" r:id="rId35"/>
    <p:sldId id="412" r:id="rId36"/>
    <p:sldId id="413" r:id="rId37"/>
    <p:sldId id="414" r:id="rId38"/>
    <p:sldId id="415" r:id="rId39"/>
    <p:sldId id="419" r:id="rId40"/>
    <p:sldId id="435" r:id="rId41"/>
    <p:sldId id="416" r:id="rId42"/>
    <p:sldId id="417" r:id="rId43"/>
    <p:sldId id="418" r:id="rId44"/>
    <p:sldId id="420" r:id="rId45"/>
    <p:sldId id="436" r:id="rId46"/>
    <p:sldId id="437" r:id="rId47"/>
    <p:sldId id="423" r:id="rId48"/>
    <p:sldId id="438" r:id="rId49"/>
    <p:sldId id="421" r:id="rId50"/>
    <p:sldId id="439" r:id="rId51"/>
    <p:sldId id="422" r:id="rId52"/>
    <p:sldId id="424" r:id="rId53"/>
    <p:sldId id="425" r:id="rId5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C1414"/>
    <a:srgbClr val="ED7D31"/>
    <a:srgbClr val="C507F9"/>
    <a:srgbClr val="990000"/>
    <a:srgbClr val="1506D4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4100" autoAdjust="0"/>
    <p:restoredTop sz="94280" autoAdjust="0"/>
  </p:normalViewPr>
  <p:slideViewPr>
    <p:cSldViewPr snapToGrid="0">
      <p:cViewPr varScale="1">
        <p:scale>
          <a:sx n="58" d="100"/>
          <a:sy n="58" d="100"/>
        </p:scale>
        <p:origin x="192" y="2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40380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52859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2299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74296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7993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34518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73821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01314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88659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10864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518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4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media" Target="../media/media27.m4a"/><Relationship Id="rId7" Type="http://schemas.openxmlformats.org/officeDocument/2006/relationships/image" Target="../media/image3.png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7.m4a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media" Target="../media/media29.m4a"/><Relationship Id="rId7" Type="http://schemas.openxmlformats.org/officeDocument/2006/relationships/image" Target="../media/image3.png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9.m4a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media33.m4a"/><Relationship Id="rId3" Type="http://schemas.microsoft.com/office/2007/relationships/media" Target="../media/media31.mp3"/><Relationship Id="rId7" Type="http://schemas.microsoft.com/office/2007/relationships/media" Target="../media/media33.m4a"/><Relationship Id="rId12" Type="http://schemas.openxmlformats.org/officeDocument/2006/relationships/image" Target="../media/image3.png"/><Relationship Id="rId2" Type="http://schemas.microsoft.com/office/2007/relationships/media" Target="../media/media30.mp3"/><Relationship Id="rId1" Type="http://schemas.openxmlformats.org/officeDocument/2006/relationships/audio" Target="NULL" TargetMode="External"/><Relationship Id="rId6" Type="http://schemas.openxmlformats.org/officeDocument/2006/relationships/audio" Target="../media/media32.m4a"/><Relationship Id="rId11" Type="http://schemas.openxmlformats.org/officeDocument/2006/relationships/image" Target="../media/image1.png"/><Relationship Id="rId5" Type="http://schemas.microsoft.com/office/2007/relationships/media" Target="../media/media32.m4a"/><Relationship Id="rId10" Type="http://schemas.openxmlformats.org/officeDocument/2006/relationships/image" Target="../media/image4.png"/><Relationship Id="rId4" Type="http://schemas.openxmlformats.org/officeDocument/2006/relationships/audio" Target="../media/media31.mp3"/><Relationship Id="rId9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5.m4a"/><Relationship Id="rId7" Type="http://schemas.openxmlformats.org/officeDocument/2006/relationships/slideLayout" Target="../slideLayouts/slideLayout2.xml"/><Relationship Id="rId2" Type="http://schemas.microsoft.com/office/2007/relationships/media" Target="../media/media34.mp3"/><Relationship Id="rId1" Type="http://schemas.openxmlformats.org/officeDocument/2006/relationships/audio" Target="NULL" TargetMode="External"/><Relationship Id="rId6" Type="http://schemas.openxmlformats.org/officeDocument/2006/relationships/audio" Target="../media/media36.m4a"/><Relationship Id="rId5" Type="http://schemas.microsoft.com/office/2007/relationships/media" Target="../media/media36.m4a"/><Relationship Id="rId10" Type="http://schemas.openxmlformats.org/officeDocument/2006/relationships/image" Target="../media/image3.png"/><Relationship Id="rId4" Type="http://schemas.openxmlformats.org/officeDocument/2006/relationships/audio" Target="../media/media35.m4a"/><Relationship Id="rId9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media" Target="../media/media38.m4a"/><Relationship Id="rId7" Type="http://schemas.openxmlformats.org/officeDocument/2006/relationships/image" Target="../media/image3.png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8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6.m4a"/><Relationship Id="rId1" Type="http://schemas.microsoft.com/office/2007/relationships/media" Target="../media/media56.m4a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7.m4a"/><Relationship Id="rId1" Type="http://schemas.microsoft.com/office/2007/relationships/media" Target="../media/media57.m4a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8.m4a"/><Relationship Id="rId1" Type="http://schemas.microsoft.com/office/2007/relationships/media" Target="../media/media58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9.m4a"/><Relationship Id="rId1" Type="http://schemas.microsoft.com/office/2007/relationships/media" Target="../media/media59.m4a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0.m4a"/><Relationship Id="rId1" Type="http://schemas.microsoft.com/office/2007/relationships/media" Target="../media/media60.m4a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1.m4a"/><Relationship Id="rId1" Type="http://schemas.microsoft.com/office/2007/relationships/media" Target="../media/media61.m4a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2.m4a"/><Relationship Id="rId1" Type="http://schemas.microsoft.com/office/2007/relationships/media" Target="../media/media62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29711" y="2630142"/>
            <a:ext cx="4084799" cy="2333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Easy Read English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Questions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Phrases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270827" y="1791484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04D00A-9535-46CF-9FDF-800D7A83B58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605" end="315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 rot="21399623">
            <a:off x="8238986" y="5861603"/>
            <a:ext cx="812800" cy="812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36FB68-8483-4D0D-8048-16B8251EE5D5}"/>
              </a:ext>
            </a:extLst>
          </p:cNvPr>
          <p:cNvSpPr txBox="1"/>
          <p:nvPr/>
        </p:nvSpPr>
        <p:spPr>
          <a:xfrm>
            <a:off x="5956606" y="1313219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Part 4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255E594-B101-44F3-9212-CCC98D8ACE14}"/>
              </a:ext>
            </a:extLst>
          </p:cNvPr>
          <p:cNvCxnSpPr>
            <a:cxnSpLocks/>
          </p:cNvCxnSpPr>
          <p:nvPr/>
        </p:nvCxnSpPr>
        <p:spPr>
          <a:xfrm>
            <a:off x="256478" y="1900670"/>
            <a:ext cx="6144322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8CE0FEC-5684-49DF-B014-1488EA68AE32}"/>
              </a:ext>
            </a:extLst>
          </p:cNvPr>
          <p:cNvSpPr txBox="1"/>
          <p:nvPr/>
        </p:nvSpPr>
        <p:spPr>
          <a:xfrm>
            <a:off x="-1830" y="741791"/>
            <a:ext cx="6726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 6. Jesus Grows Up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66FDC53-9D4F-4AB0-96DE-5361E1CCA28B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6"/>
          <a:stretch/>
        </p:blipFill>
        <p:spPr bwMode="auto">
          <a:xfrm>
            <a:off x="1168773" y="2001382"/>
            <a:ext cx="2918011" cy="3286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22" name="Title">
            <a:hlinkClick r:id="" action="ppaction://media"/>
            <a:extLst>
              <a:ext uri="{FF2B5EF4-FFF2-40B4-BE49-F238E27FC236}">
                <a16:creationId xmlns:a16="http://schemas.microsoft.com/office/drawing/2014/main" id="{2D57FCFB-E823-404E-9B7A-EFC30C1FBF1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77" end="978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968" y="-1113140"/>
            <a:ext cx="812800" cy="8128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8B22303-F04A-45CA-ABDF-D3C466FE8697}"/>
              </a:ext>
            </a:extLst>
          </p:cNvPr>
          <p:cNvSpPr/>
          <p:nvPr/>
        </p:nvSpPr>
        <p:spPr>
          <a:xfrm>
            <a:off x="7976335" y="-896012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648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0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14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8" grpId="0"/>
      <p:bldP spid="18" grpId="0"/>
      <p:bldP spid="20" grpId="0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1538" y="1285875"/>
            <a:ext cx="7439667" cy="1263229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0000"/>
                </a:solidFill>
                <a:latin typeface="Century Gothic" charset="0"/>
                <a:ea typeface="ＭＳ 明朝" charset="-128"/>
              </a:rPr>
              <a:t>Jesus grew up in the quiet town of Nazareth. </a:t>
            </a:r>
            <a:endParaRPr lang="en-US" sz="3200" dirty="0">
              <a:latin typeface="Times New Roman" charset="0"/>
              <a:ea typeface="ＭＳ 明朝" charset="-128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3200" dirty="0">
              <a:latin typeface="Times New Roman" charset="0"/>
              <a:ea typeface="ＭＳ 明朝" charset="-128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81680" y="-17137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262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3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5750" y="1361518"/>
            <a:ext cx="8858250" cy="2280009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0000"/>
                </a:solidFill>
                <a:latin typeface="Century Gothic" charset="0"/>
                <a:ea typeface="ＭＳ 明朝" charset="-128"/>
              </a:rPr>
              <a:t>Jesus helped his father, Joseph, who was a carpenter. </a:t>
            </a:r>
            <a:endParaRPr lang="en-US" sz="3200" dirty="0">
              <a:latin typeface="Times New Roman" charset="0"/>
              <a:ea typeface="ＭＳ 明朝" charset="-128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83560" y="-21473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9297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7452" y="1392915"/>
            <a:ext cx="7881187" cy="1267035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They cut wood and pounded nails.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50160" y="-17360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404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5722" y="1405303"/>
            <a:ext cx="8212555" cy="229953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charset="0"/>
                <a:ea typeface="Century Gothic" charset="0"/>
                <a:cs typeface="Century Gothic" charset="0"/>
              </a:rPr>
              <a:t>We do not know much about Jesus when he was a child</a:t>
            </a:r>
            <a:r>
              <a:rPr lang="en-US" sz="4400">
                <a:latin typeface="Century Gothic" charset="0"/>
                <a:ea typeface="Century Gothic" charset="0"/>
                <a:cs typeface="Century Gothic" charset="0"/>
              </a:rPr>
              <a:t>. </a:t>
            </a:r>
            <a:r>
              <a:rPr lang="en-US" sz="4400">
                <a:latin typeface="Century Gothic" panose="020B0502020202020204" pitchFamily="34" charset="0"/>
              </a:rPr>
              <a:t> 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73960" y="-205802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46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1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5706" y="1584466"/>
            <a:ext cx="7881187" cy="1299216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0000"/>
                </a:solidFill>
                <a:latin typeface="Century Gothic" charset="0"/>
                <a:ea typeface="ＭＳ 明朝" charset="-128"/>
              </a:rPr>
              <a:t>But, we do know he never sinned. </a:t>
            </a:r>
            <a:endParaRPr lang="en-US" sz="3200" dirty="0">
              <a:latin typeface="Times New Roman" charset="0"/>
              <a:ea typeface="ＭＳ 明朝" charset="-128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61640" y="-22424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109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0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1406" y="1699492"/>
            <a:ext cx="7881187" cy="129921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latin typeface="Century Gothic" charset="0"/>
                <a:ea typeface="Century Gothic" charset="0"/>
                <a:cs typeface="Century Gothic" charset="0"/>
              </a:rPr>
              <a:t>He never lied to his sisters. </a:t>
            </a:r>
            <a:endParaRPr lang="en-US" sz="4400" b="1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20720" y="-18765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245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1406" y="1699492"/>
            <a:ext cx="7881187" cy="129921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latin typeface="Century Gothic" charset="0"/>
                <a:ea typeface="Century Gothic" charset="0"/>
                <a:cs typeface="Century Gothic" charset="0"/>
              </a:rPr>
              <a:t>He never hurt his brothers. </a:t>
            </a:r>
            <a:endParaRPr lang="en-US" sz="4400" b="1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10080" y="-177339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456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1406" y="1699492"/>
            <a:ext cx="7881187" cy="129921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latin typeface="Century Gothic" charset="0"/>
                <a:ea typeface="Century Gothic" charset="0"/>
                <a:cs typeface="Century Gothic" charset="0"/>
              </a:rPr>
              <a:t>He was kind to everyone. </a:t>
            </a:r>
            <a:endParaRPr lang="en-US" sz="4400" b="1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57873" y="-20046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9123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9294" y="1410975"/>
            <a:ext cx="7609345" cy="2202464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0000"/>
                </a:solidFill>
                <a:latin typeface="Century Gothic" charset="0"/>
                <a:ea typeface="ＭＳ 明朝" charset="-128"/>
              </a:rPr>
              <a:t>Jesus always obeyed his mother and father.  </a:t>
            </a:r>
            <a:endParaRPr lang="en-US" sz="3200" dirty="0">
              <a:latin typeface="Times New Roman" charset="0"/>
              <a:ea typeface="ＭＳ 明朝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39720" y="-21754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087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8320" y="1247868"/>
            <a:ext cx="7609345" cy="2202464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0000"/>
                </a:solidFill>
                <a:latin typeface="Century Gothic" charset="0"/>
                <a:ea typeface="ＭＳ 明朝" charset="-128"/>
              </a:rPr>
              <a:t>He loved the Scriptures, God’s holy word.</a:t>
            </a:r>
            <a:endParaRPr lang="en-US" sz="3200" dirty="0">
              <a:effectLst/>
              <a:latin typeface="Times New Roman" charset="0"/>
              <a:ea typeface="ＭＳ 明朝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46400" y="-21852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131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71663" y="1971675"/>
            <a:ext cx="7272337" cy="2776074"/>
          </a:xfrm>
        </p:spPr>
        <p:txBody>
          <a:bodyPr>
            <a:noAutofit/>
          </a:bodyPr>
          <a:lstStyle/>
          <a:p>
            <a:pPr marL="0" marR="0" indent="0">
              <a:lnSpc>
                <a:spcPts val="24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0000"/>
                </a:solidFill>
                <a:latin typeface="Century Gothic" charset="0"/>
                <a:ea typeface="ＭＳ 明朝" charset="-128"/>
              </a:rPr>
              <a:t>Who was Jesus?</a:t>
            </a:r>
            <a:endParaRPr lang="en-US" sz="3200" dirty="0">
              <a:effectLst/>
              <a:latin typeface="Times New Roman" charset="0"/>
              <a:ea typeface="ＭＳ 明朝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28240" y="-17856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4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44403" y="1468125"/>
            <a:ext cx="6226593" cy="2202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Jesus grew up strong and sweet.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66440" y="-17608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192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2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6942" y="1668150"/>
            <a:ext cx="7217293" cy="2202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He was filled </a:t>
            </a:r>
            <a:r>
              <a:rPr lang="en-US" sz="4400">
                <a:latin typeface="Century Gothic" panose="020B0502020202020204" pitchFamily="34" charset="0"/>
              </a:rPr>
              <a:t>with wisdom.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43480" y="-204985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90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1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42975" y="1639575"/>
            <a:ext cx="7715250" cy="2202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>
                <a:latin typeface="Century Gothic" panose="020B0502020202020204" pitchFamily="34" charset="0"/>
              </a:rPr>
              <a:t>God loved Jesus, his son.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94000" y="-207842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162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5761" y="1582425"/>
            <a:ext cx="6592477" cy="2202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Jesus loved God and all people.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20720" y="-201799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972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2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85876" y="1457325"/>
            <a:ext cx="6676096" cy="2527589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0000"/>
                </a:solidFill>
                <a:latin typeface="Century Gothic" charset="0"/>
                <a:ea typeface="ＭＳ 明朝" charset="-128"/>
              </a:rPr>
              <a:t>Jesus grew in favor with God and men.</a:t>
            </a:r>
            <a:endParaRPr lang="en-US" sz="3200" dirty="0">
              <a:latin typeface="Times New Roman" charset="0"/>
              <a:ea typeface="ＭＳ 明朝" charset="-128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80640" y="-24561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2578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0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71018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1679" y="2113720"/>
            <a:ext cx="8260642" cy="87521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Century Gothic" charset="0"/>
                <a:ea typeface="ＭＳ 明朝" charset="-128"/>
                <a:cs typeface="Arial" charset="0"/>
              </a:rPr>
              <a:t>Jesus grew in wisdom. What helped him grow wise? How can you make wise choices?</a:t>
            </a:r>
            <a:endParaRPr lang="en-US" sz="2400" dirty="0">
              <a:effectLst/>
              <a:latin typeface="Calibri" charset="0"/>
              <a:ea typeface="ＭＳ 明朝" charset="-128"/>
              <a:cs typeface="Times New Roman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82175" y="-2115047"/>
            <a:ext cx="812800" cy="812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AAB6BA3-5740-1A48-91FC-56C5C63F2B9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62809" y="-42300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656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3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3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95005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9810" y="2166333"/>
            <a:ext cx="8069179" cy="1907781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Century Gothic" charset="0"/>
                <a:ea typeface="ＭＳ 明朝" charset="-128"/>
                <a:cs typeface="Arial" charset="0"/>
              </a:rPr>
              <a:t>Jesus grew tall and strong. How can you grow healthy and strong?</a:t>
            </a:r>
            <a:endParaRPr lang="en-US" sz="2400" dirty="0">
              <a:effectLst/>
              <a:latin typeface="Calibri" charset="0"/>
              <a:ea typeface="ＭＳ 明朝" charset="-128"/>
              <a:cs typeface="Times New Roman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0538" y="-1633452"/>
            <a:ext cx="812800" cy="812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96985B-D4E3-9F4D-A8CD-3ED896CF657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65600" y="-349330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4154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03697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6662" y="2293462"/>
            <a:ext cx="8287276" cy="1944436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 grew in favor with God. How can you please God as you grow?</a:t>
            </a:r>
          </a:p>
        </p:txBody>
      </p:sp>
      <p:pic>
        <p:nvPicPr>
          <p:cNvPr id="2" name="Q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332.93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62794" y="4907988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576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Q-3">
            <a:hlinkClick r:id="" action="ppaction://media"/>
            <a:extLst>
              <a:ext uri="{FF2B5EF4-FFF2-40B4-BE49-F238E27FC236}">
                <a16:creationId xmlns:a16="http://schemas.microsoft.com/office/drawing/2014/main" id="{B1DBE481-4BE9-4289-A8CB-E6954EA897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56662" y="67092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CFB2FE-FF61-4081-A0AC-A824F5DC48DA}"/>
              </a:ext>
            </a:extLst>
          </p:cNvPr>
          <p:cNvSpPr/>
          <p:nvPr/>
        </p:nvSpPr>
        <p:spPr>
          <a:xfrm>
            <a:off x="44280" y="604636"/>
            <a:ext cx="1089764" cy="79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52240" y="-1578608"/>
            <a:ext cx="812800" cy="8128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218FAD8-DEF7-0345-83BD-29ABEF6D37E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321538" y="-23632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138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2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2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68626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9284" y="2076573"/>
            <a:ext cx="8165432" cy="2628922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 grew in favor with all people. How can you get along better with others?</a:t>
            </a:r>
          </a:p>
        </p:txBody>
      </p:sp>
      <p:pic>
        <p:nvPicPr>
          <p:cNvPr id="2" name="Q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028.68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37951" y="4873164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38328" y="4660598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88360" y="-1929174"/>
            <a:ext cx="812800" cy="812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79D824-013A-B645-BE99-F4BE44A4162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65600" y="-25726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8518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14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14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10038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Prayer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4668" y="1465327"/>
            <a:ext cx="8230480" cy="35368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Dear Jesus, 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entury Gothic" charset="0"/>
                <a:ea typeface="ＭＳ 明朝" charset="-128"/>
                <a:cs typeface="Arial" charset="0"/>
              </a:rPr>
              <a:t>I know that you want me to grow wise and tall and in favor with God and others. Please help me grow strong on the inside and outside.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entury Gothic" panose="020B0502020202020204" pitchFamily="34" charset="0"/>
              </a:rPr>
              <a:t>Amen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377127-9848-4BE2-83AC-0C0FE4507201}"/>
              </a:ext>
            </a:extLst>
          </p:cNvPr>
          <p:cNvSpPr/>
          <p:nvPr/>
        </p:nvSpPr>
        <p:spPr>
          <a:xfrm>
            <a:off x="8500348" y="10935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77108" y="-2348299"/>
            <a:ext cx="812800" cy="8128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9AC4DA5-EBAB-1E47-B672-DE9013236EF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39854" y="-34007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458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5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5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2512" y="1246615"/>
            <a:ext cx="7518976" cy="3090801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charset="0"/>
                <a:ea typeface="ＭＳ 明朝" charset="-128"/>
              </a:rPr>
              <a:t>A bright star greeted him at his birth.</a:t>
            </a:r>
            <a:endParaRPr lang="en-US" sz="3200" dirty="0">
              <a:effectLst/>
              <a:latin typeface="Times New Roman" charset="0"/>
              <a:ea typeface="ＭＳ 明朝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58720" y="-22275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30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0" y="3290130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>
                <a:latin typeface="Century Gothic" panose="020B0502020202020204" pitchFamily="34" charset="0"/>
              </a:rPr>
              <a:t>Phrased for Fluency</a:t>
            </a:r>
            <a:endParaRPr lang="en-US" sz="84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316875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Jesus Grows Up</a:t>
            </a:r>
            <a:endParaRPr lang="en-US" sz="6600" dirty="0">
              <a:latin typeface="Century Gothic" panose="020B0502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16960" y="-176829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87DA7F7-C54F-BA4B-B917-6FD85835E735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962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4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  <p:bldP spid="13" grpId="0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10935" y="1920737"/>
            <a:ext cx="4322129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Who was Jesus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?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81680" y="-1797265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0282E1-1977-6D4D-9AAC-DCD3C7A84BBF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739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2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32047" y="1106621"/>
            <a:ext cx="3013934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 bright star	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0" y="1116526"/>
            <a:ext cx="3255322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3600">
                <a:latin typeface="Century Gothic" panose="020B0502020202020204" pitchFamily="34" charset="0"/>
              </a:rPr>
              <a:t>greeted him 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A2A4112-4CBE-4A94-BA16-AB9D8E9C8B2D}"/>
              </a:ext>
            </a:extLst>
          </p:cNvPr>
          <p:cNvSpPr txBox="1">
            <a:spLocks/>
          </p:cNvSpPr>
          <p:nvPr/>
        </p:nvSpPr>
        <p:spPr>
          <a:xfrm>
            <a:off x="1537887" y="2646274"/>
            <a:ext cx="3039953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at his birth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2521965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B3161F-02E9-B84C-A47E-1DD18D717676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432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5" grpId="0" uiExpand="1" build="p"/>
      <p:bldP spid="14" grpId="0" uiExpand="1" build="p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82377" y="1637092"/>
            <a:ext cx="2487824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>
                <a:latin typeface="Century Gothic" panose="020B0502020202020204" pitchFamily="34" charset="0"/>
              </a:rPr>
              <a:t>Angels 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1884151" y="3096405"/>
            <a:ext cx="3787987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>
                <a:latin typeface="Century Gothic" panose="020B0502020202020204" pitchFamily="34" charset="0"/>
              </a:rPr>
              <a:t>the good news</a:t>
            </a:r>
            <a:r>
              <a:rPr lang="en-US" sz="3600" b="1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>
                <a:latin typeface="Century Gothic" panose="020B0502020202020204" pitchFamily="34" charset="0"/>
              </a:rPr>
              <a:t> 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400550" y="1637092"/>
            <a:ext cx="3729038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sang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19889" y="-2168562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A331D96-5181-B941-80BD-5B22BFB251D8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185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6" grpId="0" build="p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28824" y="2008413"/>
            <a:ext cx="1800225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Kings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071909" y="2045460"/>
            <a:ext cx="484003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bowed low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44520" y="-2100466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E7EFB3F-9757-0745-9CAD-684A2EC25F3C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797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9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17966" y="1744852"/>
            <a:ext cx="2554034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894534" y="1744852"/>
            <a:ext cx="484003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gave him gold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94983" y="-1942580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D69974B-3799-6746-ADE6-A99824D9EAB2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602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6118" y="1468623"/>
            <a:ext cx="2788608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 old man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3835341" y="1468623"/>
            <a:ext cx="3608447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told the secret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726118" y="2827275"/>
            <a:ext cx="2788608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”</a:t>
            </a:r>
            <a:r>
              <a:rPr lang="en-US" sz="3600" dirty="0">
                <a:latin typeface="Century Gothic" panose="020B0502020202020204" pitchFamily="34" charset="0"/>
              </a:rPr>
              <a:t>He is 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964493" y="2827275"/>
            <a:ext cx="3350582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Messiah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.”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14726" y="-2033997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9CB48CC-0F05-834E-A0B5-C68F23F89ABA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632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0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6" grpId="0" build="p"/>
      <p:bldP spid="7" grpId="0" build="p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102" y="1152326"/>
            <a:ext cx="4286547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>
                <a:latin typeface="Century Gothic" panose="020B0502020202020204" pitchFamily="34" charset="0"/>
              </a:rPr>
              <a:t>His mother Mary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5172073" y="2348884"/>
            <a:ext cx="183423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hidden  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914100" y="3494377"/>
            <a:ext cx="298095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>
                <a:latin typeface="Century Gothic" panose="020B0502020202020204" pitchFamily="34" charset="0"/>
              </a:rPr>
              <a:t>in her heart</a:t>
            </a:r>
            <a:r>
              <a:rPr lang="en-US" sz="3600" b="1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914101" y="2297819"/>
            <a:ext cx="4286547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all these things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5376527" y="1170465"/>
            <a:ext cx="1453897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>
                <a:latin typeface="Century Gothic" panose="020B0502020202020204" pitchFamily="34" charset="0"/>
              </a:rPr>
              <a:t>kept  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50974" y="-232960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F78EED7-C1A8-1B4B-AF8A-C3C3DAF4E1A2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428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9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7" grpId="0" build="p"/>
      <p:bldP spid="9" grpId="0" build="p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3866" y="1849814"/>
            <a:ext cx="2343634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She knew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357079" y="1849814"/>
            <a:ext cx="297228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who her son 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7043254" y="1849814"/>
            <a:ext cx="1272071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was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57079" y="-2062201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B36A7A-EFA4-7545-8D78-2EC966FC8572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070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8332" y="1090392"/>
            <a:ext cx="1516565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2184897" y="1061469"/>
            <a:ext cx="2179717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>
                <a:latin typeface="Century Gothic" panose="020B0502020202020204" pitchFamily="34" charset="0"/>
              </a:rPr>
              <a:t> grew up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4835410" y="1090392"/>
            <a:ext cx="4019172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in the quiet town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B50E4DB-3E74-4E9F-BA43-A6E57F53736A}"/>
              </a:ext>
            </a:extLst>
          </p:cNvPr>
          <p:cNvSpPr txBox="1">
            <a:spLocks/>
          </p:cNvSpPr>
          <p:nvPr/>
        </p:nvSpPr>
        <p:spPr>
          <a:xfrm>
            <a:off x="851820" y="2283915"/>
            <a:ext cx="2924082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of Nazareth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51814" y="-1954167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85ED5EB-B124-124B-BCD5-2525C7ECF7EF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382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0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18" grpId="0" uiExpand="1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8088" y="1700897"/>
            <a:ext cx="8133011" cy="212397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>
                <a:latin typeface="Century Gothic" panose="020B0502020202020204" pitchFamily="34" charset="0"/>
              </a:rPr>
              <a:t>Angels sang the good news.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99058" y="-19191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15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51820" y="1090392"/>
            <a:ext cx="1516565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2535159" y="1090392"/>
            <a:ext cx="2179717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helped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4881650" y="1090392"/>
            <a:ext cx="419907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his father Joseph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B50E4DB-3E74-4E9F-BA43-A6E57F53736A}"/>
              </a:ext>
            </a:extLst>
          </p:cNvPr>
          <p:cNvSpPr txBox="1">
            <a:spLocks/>
          </p:cNvSpPr>
          <p:nvPr/>
        </p:nvSpPr>
        <p:spPr>
          <a:xfrm>
            <a:off x="4137944" y="2286950"/>
            <a:ext cx="334870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>
                <a:latin typeface="Century Gothic" panose="020B0502020202020204" pitchFamily="34" charset="0"/>
              </a:rPr>
              <a:t>a carpenter</a:t>
            </a:r>
            <a:r>
              <a:rPr lang="en-US" sz="3600" b="1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851820" y="2312838"/>
            <a:ext cx="249880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>
                <a:latin typeface="Century Gothic" panose="020B0502020202020204" pitchFamily="34" charset="0"/>
              </a:rPr>
              <a:t> who was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44224" y="-2250033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3EA1936-C738-2A43-B4A0-70C489701FFD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4903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1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7" grpId="0" build="p"/>
      <p:bldP spid="14" grpId="0" build="p"/>
      <p:bldP spid="18" grpId="0" build="p"/>
      <p:bldP spid="9" grpId="0" build="p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11855" y="1571028"/>
            <a:ext cx="1317133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2011855" y="2999779"/>
            <a:ext cx="484003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pounded nails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690430" y="1571028"/>
            <a:ext cx="253892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>
                <a:latin typeface="Century Gothic" panose="020B0502020202020204" pitchFamily="34" charset="0"/>
              </a:rPr>
              <a:t>cut wood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0010" y="-2120249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36AECB-ED9B-B548-A8A1-81EB3997B959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874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1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6" grpId="0" build="p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058707"/>
            <a:ext cx="4177013" cy="105324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We do not know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598137" y="1076376"/>
            <a:ext cx="454586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much about Jesus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3878737" y="2110244"/>
            <a:ext cx="1958927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 child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14325" y="2110244"/>
            <a:ext cx="3186113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>
                <a:latin typeface="Century Gothic" panose="020B0502020202020204" pitchFamily="34" charset="0"/>
              </a:rPr>
              <a:t>when he was 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22554" y="-2211831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FF61C0-3AA5-E445-9D1C-21E1C10A1F96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882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7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7" grpId="0" build="p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10679" y="1391066"/>
            <a:ext cx="1084456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>
                <a:latin typeface="Century Gothic" panose="020B0502020202020204" pitchFamily="34" charset="0"/>
              </a:rPr>
              <a:t>But</a:t>
            </a:r>
            <a:r>
              <a:rPr lang="en-US" sz="3600" b="1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487114" y="1414329"/>
            <a:ext cx="362414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we do know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1812582" y="2662807"/>
            <a:ext cx="551883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 never sinned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80714" y="-2277927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4106A2F-1D0A-8448-B2E5-36696EF45385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373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3970" y="1403265"/>
            <a:ext cx="346803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 never lied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421696" y="1403265"/>
            <a:ext cx="3422142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to his sisters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93656" y="-2119897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BF58BA-8F00-2B48-82E7-3EBE39497B4C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3441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9806" y="1321920"/>
            <a:ext cx="346803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 never hurt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435983" y="1315232"/>
            <a:ext cx="3422142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his brothers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75036" y="-2201242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97195B-0C50-9B4D-B0DA-D4D0AA1D8CA5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75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8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7" grpId="0" build="p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3970" y="1403265"/>
            <a:ext cx="346803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 was kind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421696" y="1403265"/>
            <a:ext cx="3422142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to everyone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37985" y="-2119897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73DC38A-7E08-C74D-907A-76D913901F17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9613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0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7" grpId="0" build="p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9747" y="1405086"/>
            <a:ext cx="190979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>
                <a:latin typeface="Century Gothic" panose="020B0502020202020204" pitchFamily="34" charset="0"/>
              </a:rPr>
              <a:t>Jesus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1289301" y="2765249"/>
            <a:ext cx="553881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his mother and father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51864B-0337-4898-9FCD-1D4A26B7C529}"/>
              </a:ext>
            </a:extLst>
          </p:cNvPr>
          <p:cNvSpPr txBox="1">
            <a:spLocks/>
          </p:cNvSpPr>
          <p:nvPr/>
        </p:nvSpPr>
        <p:spPr>
          <a:xfrm>
            <a:off x="3264399" y="1451314"/>
            <a:ext cx="526096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always obeyed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25520" y="-212090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1390C06-5A3E-444F-8D0A-83C584CC2ECC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3786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uiExpand="1" build="p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51234" y="1369969"/>
            <a:ext cx="849091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1754660" y="2599093"/>
            <a:ext cx="553881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God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lang="en-US" sz="3600" dirty="0">
                <a:latin typeface="Century Gothic" panose="020B0502020202020204" pitchFamily="34" charset="0"/>
              </a:rPr>
              <a:t>s holy word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51864B-0337-4898-9FCD-1D4A26B7C529}"/>
              </a:ext>
            </a:extLst>
          </p:cNvPr>
          <p:cNvSpPr txBox="1">
            <a:spLocks/>
          </p:cNvSpPr>
          <p:nvPr/>
        </p:nvSpPr>
        <p:spPr>
          <a:xfrm>
            <a:off x="3264399" y="1451314"/>
            <a:ext cx="526096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loved the Scriptures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57999" y="-256232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1923241-DF6A-6F4E-91CE-5384FAAD8377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5684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3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7" grpId="0" build="p"/>
      <p:bldP spid="7" grpId="0" build="p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14813" y="1529962"/>
            <a:ext cx="4362915" cy="119655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strong and sweet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1529962"/>
            <a:ext cx="3357562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 grew up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01962" y="-158680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18731E9-2FB6-B949-AC2C-5AC320158625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960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1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build="p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38270" y="1975451"/>
            <a:ext cx="7684174" cy="12113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Kings </a:t>
            </a:r>
            <a:r>
              <a:rPr lang="en-US" sz="4400">
                <a:latin typeface="Century Gothic" panose="020B0502020202020204" pitchFamily="34" charset="0"/>
              </a:rPr>
              <a:t>bowed low.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22600" y="-23170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1353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9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66810" y="1687124"/>
            <a:ext cx="3468030" cy="119655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>
                <a:latin typeface="Century Gothic" panose="020B0502020202020204" pitchFamily="34" charset="0"/>
              </a:rPr>
              <a:t>with wisdom</a:t>
            </a:r>
            <a:r>
              <a:rPr lang="en-US" sz="3600" b="1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398780" y="1687124"/>
            <a:ext cx="3468030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He was filled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26395" y="-2073276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52CB64-B6CE-204A-AE5E-C52C37C05D9A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460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9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6" grpId="0" build="p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253" y="1647285"/>
            <a:ext cx="4153247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God loved Jesus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5371607" y="1642902"/>
            <a:ext cx="182929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>
                <a:latin typeface="Century Gothic" panose="020B0502020202020204" pitchFamily="34" charset="0"/>
              </a:rPr>
              <a:t>his </a:t>
            </a:r>
            <a:r>
              <a:rPr lang="en-US" sz="3600" dirty="0">
                <a:latin typeface="Century Gothic" panose="020B0502020202020204" pitchFamily="34" charset="0"/>
              </a:rPr>
              <a:t>son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0476" y="-2488521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18E042-49E5-8840-937E-132A0D7F3F1D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9047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1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372" y="1640318"/>
            <a:ext cx="4038628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 loved God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854123" y="1640318"/>
            <a:ext cx="4397848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and all people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2068238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FDB62E-E04B-F24C-9ED9-7EE0B0D15B9B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300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3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85863" y="1614537"/>
            <a:ext cx="2806273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>
                <a:latin typeface="Century Gothic" panose="020B0502020202020204" pitchFamily="34" charset="0"/>
              </a:rPr>
              <a:t>Jesus grew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1289301" y="3118959"/>
            <a:ext cx="517207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with </a:t>
            </a:r>
            <a:r>
              <a:rPr lang="en-US" sz="3600">
                <a:latin typeface="Century Gothic" panose="020B0502020202020204" pitchFamily="34" charset="0"/>
              </a:rPr>
              <a:t>God and man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51864B-0337-4898-9FCD-1D4A26B7C529}"/>
              </a:ext>
            </a:extLst>
          </p:cNvPr>
          <p:cNvSpPr txBox="1">
            <a:spLocks/>
          </p:cNvSpPr>
          <p:nvPr/>
        </p:nvSpPr>
        <p:spPr>
          <a:xfrm>
            <a:off x="4404731" y="1614537"/>
            <a:ext cx="359069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in favor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5280" y="-2363809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33445E9-7072-1241-A0AA-F3ADEF14C9D3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320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4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uiExpand="1" build="p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55477" y="1671343"/>
            <a:ext cx="5716886" cy="172908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They gave </a:t>
            </a:r>
            <a:r>
              <a:rPr lang="en-US" sz="4400">
                <a:latin typeface="Century Gothic" panose="020B0502020202020204" pitchFamily="34" charset="0"/>
              </a:rPr>
              <a:t>him gold.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90240" y="-186243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726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2464" y="1454262"/>
            <a:ext cx="8119072" cy="225876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An old man told the secret,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“He is the Messiah.”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37840" y="-20758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910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7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7040" y="1091129"/>
            <a:ext cx="8326003" cy="2258766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0000"/>
                </a:solidFill>
                <a:latin typeface="Century Gothic" charset="0"/>
                <a:ea typeface="ＭＳ 明朝" charset="-128"/>
              </a:rPr>
              <a:t>His mother Mary kept all these things hidden in her heart. </a:t>
            </a:r>
            <a:endParaRPr lang="en-US" sz="3200" dirty="0">
              <a:latin typeface="Times New Roman" charset="0"/>
              <a:ea typeface="ＭＳ 明朝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07360" y="-18290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319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9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8663" y="1690887"/>
            <a:ext cx="7661708" cy="150951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She knew who her </a:t>
            </a:r>
            <a:r>
              <a:rPr lang="en-US" sz="4400">
                <a:latin typeface="Century Gothic" panose="020B0502020202020204" pitchFamily="34" charset="0"/>
              </a:rPr>
              <a:t>son was.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37840" y="-17124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130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80676</TotalTime>
  <Words>507</Words>
  <Application>Microsoft Macintosh PowerPoint</Application>
  <PresentationFormat>On-screen Show (16:10)</PresentationFormat>
  <Paragraphs>113</Paragraphs>
  <Slides>53</Slides>
  <Notes>0</Notes>
  <HiddenSlides>0</HiddenSlides>
  <MMClips>62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ＭＳ 明朝</vt:lpstr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1</vt:lpstr>
      <vt:lpstr>Question 2</vt:lpstr>
      <vt:lpstr>Question 3</vt:lpstr>
      <vt:lpstr>Question 4</vt:lpstr>
      <vt:lpstr>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699</cp:revision>
  <dcterms:created xsi:type="dcterms:W3CDTF">2017-01-10T01:35:56Z</dcterms:created>
  <dcterms:modified xsi:type="dcterms:W3CDTF">2018-03-14T01:52:03Z</dcterms:modified>
</cp:coreProperties>
</file>