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1" r:id="rId2"/>
    <p:sldId id="257" r:id="rId3"/>
    <p:sldId id="278" r:id="rId4"/>
    <p:sldId id="385" r:id="rId5"/>
    <p:sldId id="395" r:id="rId6"/>
    <p:sldId id="397" r:id="rId7"/>
    <p:sldId id="414" r:id="rId8"/>
    <p:sldId id="279" r:id="rId9"/>
    <p:sldId id="409" r:id="rId10"/>
    <p:sldId id="280" r:id="rId11"/>
    <p:sldId id="378" r:id="rId12"/>
    <p:sldId id="419" r:id="rId13"/>
    <p:sldId id="281" r:id="rId14"/>
    <p:sldId id="430" r:id="rId15"/>
    <p:sldId id="283" r:id="rId16"/>
    <p:sldId id="435" r:id="rId17"/>
    <p:sldId id="401" r:id="rId18"/>
    <p:sldId id="382" r:id="rId19"/>
    <p:sldId id="287" r:id="rId20"/>
    <p:sldId id="349" r:id="rId21"/>
    <p:sldId id="366" r:id="rId22"/>
    <p:sldId id="389" r:id="rId23"/>
    <p:sldId id="363" r:id="rId24"/>
    <p:sldId id="425" r:id="rId25"/>
    <p:sldId id="347" r:id="rId26"/>
    <p:sldId id="365" r:id="rId27"/>
    <p:sldId id="304" r:id="rId28"/>
    <p:sldId id="399" r:id="rId29"/>
    <p:sldId id="411" r:id="rId30"/>
    <p:sldId id="432" r:id="rId31"/>
    <p:sldId id="433" r:id="rId32"/>
    <p:sldId id="434" r:id="rId33"/>
    <p:sldId id="412" r:id="rId34"/>
    <p:sldId id="301" r:id="rId35"/>
    <p:sldId id="368" r:id="rId36"/>
    <p:sldId id="436" r:id="rId37"/>
    <p:sldId id="418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E"/>
    <a:srgbClr val="FFFFFF"/>
    <a:srgbClr val="1506D4"/>
    <a:srgbClr val="ED7D31"/>
    <a:srgbClr val="1414B2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48" y="1128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1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4.m4a"/><Relationship Id="rId7" Type="http://schemas.microsoft.com/office/2007/relationships/hdphoto" Target="../media/hdphoto1.wdp"/><Relationship Id="rId2" Type="http://schemas.microsoft.com/office/2007/relationships/media" Target="../media/media2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2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4a"/><Relationship Id="rId5" Type="http://schemas.microsoft.com/office/2007/relationships/media" Target="../media/media41.m4a"/><Relationship Id="rId4" Type="http://schemas.openxmlformats.org/officeDocument/2006/relationships/audio" Target="../media/media40.mp3"/><Relationship Id="rId9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7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5097113" y="2879068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532743" y="442733"/>
            <a:ext cx="561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21. Hidden Treasure and Priceless Pearl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14153A-AD41-3D40-B8C9-A2CA167C3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4196" y="-1345448"/>
            <a:ext cx="812800" cy="812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5F8B9-023C-455A-9C0E-2B3E7FAF567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146" r="1042" b="572"/>
          <a:stretch/>
        </p:blipFill>
        <p:spPr bwMode="auto">
          <a:xfrm>
            <a:off x="1840146" y="2168815"/>
            <a:ext cx="2731854" cy="2447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A5178D-C8AD-44BB-BE9F-E14ED8D6660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273" r="3993" b="42454"/>
          <a:stretch/>
        </p:blipFill>
        <p:spPr bwMode="auto">
          <a:xfrm rot="16200000">
            <a:off x="183604" y="3271106"/>
            <a:ext cx="1794013" cy="1659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D44394-1810-7E4B-8973-36FEAA8A0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6549" y="-14716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va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 </a:t>
            </a:r>
            <a:r>
              <a:rPr lang="en-US" sz="8000" dirty="0">
                <a:latin typeface="Century Gothic" panose="020B0502020202020204" pitchFamily="34" charset="0"/>
              </a:rPr>
              <a:t>u a </a:t>
            </a:r>
            <a:r>
              <a:rPr lang="en-US" sz="8000" dirty="0" err="1">
                <a:latin typeface="Century Gothic" panose="020B0502020202020204" pitchFamily="34" charset="0"/>
              </a:rPr>
              <a:t>ble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valuable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B12B24-2AE9-AC43-9510-14842AD55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138" y="-14232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29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val</a:t>
            </a:r>
            <a:r>
              <a:rPr lang="en-US" sz="8000" dirty="0">
                <a:latin typeface="Century Gothic" panose="020B0502020202020204" pitchFamily="34" charset="0"/>
              </a:rPr>
              <a:t> u a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ble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valuable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1D79A-D16C-BD44-B9A4-1540E68BF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9254" y="-14598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49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333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val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u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ble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valuable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E80698-EC1C-674D-8BC1-2801A96F86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958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81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y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oyster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9FBBA-C9B3-B942-91F7-ED9F25F8D77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1EBD16-E9B7-FD41-BFF4-C9C473EB7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6674" y="-14467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4267" y="-1509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stor</a:t>
            </a:r>
            <a:r>
              <a:rPr lang="en-US" sz="8000" u="sng" dirty="0">
                <a:latin typeface="Century Gothic" panose="020B0502020202020204" pitchFamily="34" charset="0"/>
              </a:rPr>
              <a:t>  </a:t>
            </a:r>
            <a:r>
              <a:rPr lang="en-US" sz="8000" u="sng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stories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C9C79-21F2-5B47-8CF0-DEA0893229C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14FEA-66EF-7749-BDEA-08107AA98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663" y="-14276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hid  </a:t>
            </a:r>
            <a:r>
              <a:rPr lang="en-US" sz="8000" i="1" dirty="0">
                <a:latin typeface="Century Gothic" panose="020B0502020202020204" pitchFamily="34" charset="0"/>
              </a:rPr>
              <a:t>d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hidden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D8C40-72FC-7245-854D-C63EBCD0C07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B54BF5-DC56-2144-8795-2FFDAB5CA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2209" y="-13893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want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wanted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D738BD-A50B-A246-A9C3-9886A5581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662" y="-14828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2308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bur  </a:t>
            </a:r>
            <a:r>
              <a:rPr lang="en-US" sz="8000" u="sng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95D16F-DBD6-054E-96FB-F863FB7FF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9129" y="-14326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A498F-BE92-084B-A7E8-02E97C2B3E5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D08867-1FA2-0844-B848-A24F323F2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5607" y="-1438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87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valu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able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valuable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E51EC-462A-D943-B403-EB1B58033AB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1516D7-069F-AB41-BD6C-996311668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5481" y="-14716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price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less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priceless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F6113-DCD0-F24A-AFCE-BBA3B98A9D5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9808E3-AEE5-B848-BAF4-17D57A26F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3027" y="-1487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  stand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understand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FE27FD-5B98-F64E-AA53-DFD83455F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2084" y="-1527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can  not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cannot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CCB5F-F086-6A42-8F4D-EE1536CCA61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CDD262-E9CB-F141-B1E2-01FFEC4E3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0765" y="-1483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62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7692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  get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forget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CCB5F-F086-6A42-8F4D-EE1536CCA61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3A0A03-4BED-3744-B208-179EB8459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4788" y="-1505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54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7692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CCB5F-F086-6A42-8F4D-EE1536CCA61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5A5385-CF8D-A149-B71E-875AD797D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7116" y="-14432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973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7692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35410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CCB5F-F086-6A42-8F4D-EE1536CCA61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0146EE-11E6-C54B-ADC2-66A93D5FA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0197" y="-14399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3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7692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512BD-126E-E648-B2E8-478EE4FC770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A3248C-4300-6C4E-879A-A03E39E3F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1834" y="-14432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87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077CD-2284-364C-934C-CBC49CD550D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C4F453-D6BE-F340-9F6C-AF68FBA01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662" y="-1429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fur </a:t>
            </a:r>
            <a:r>
              <a:rPr lang="en-US" sz="8000" dirty="0" err="1">
                <a:latin typeface="Century Gothic" panose="020B0502020202020204" pitchFamily="34" charset="0"/>
              </a:rPr>
              <a:t>ni</a:t>
            </a:r>
            <a:r>
              <a:rPr lang="en-US" sz="8000" b="1" dirty="0">
                <a:latin typeface="Century Gothic" panose="020B0502020202020204" pitchFamily="34" charset="0"/>
              </a:rPr>
              <a:t>   </a:t>
            </a:r>
            <a:r>
              <a:rPr lang="en-US" sz="8000" dirty="0" err="1">
                <a:latin typeface="Century Gothic" panose="020B0502020202020204" pitchFamily="34" charset="0"/>
              </a:rPr>
              <a:t>ture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furniture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326289-04CA-8742-BD34-42D36D2F6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368" y="-1415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8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trea</a:t>
            </a:r>
            <a:r>
              <a:rPr lang="en-US" sz="8000" dirty="0">
                <a:latin typeface="Century Gothic" panose="020B0502020202020204" pitchFamily="34" charset="0"/>
              </a:rPr>
              <a:t> sure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treasure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66275-C880-3646-97CB-A96056FB34B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53705B-CF29-C342-92C3-499E9C8BB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1015" y="-14601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4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hidden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E01548-2B59-884D-94B9-2A5B2DB4C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5606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silver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9B4C2D-0C97-5844-97DB-6D7FE6C1B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958" y="-14220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fu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ture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furniture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326289-04CA-8742-BD34-42D36D2F6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368" y="-1415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een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unseen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101C3-78D3-F045-A757-03EEE6118C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0694C5-2A16-F941-B5B6-EFBC18C45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6549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5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34B303-2C90-DB47-B4E8-57D0383BF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1015" y="-15063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54931</TotalTime>
  <Words>291</Words>
  <Application>Microsoft Office PowerPoint</Application>
  <PresentationFormat>On-screen Show (16:10)</PresentationFormat>
  <Paragraphs>119</Paragraphs>
  <Slides>37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Camel Words</vt:lpstr>
      <vt:lpstr>PowerPoint Presentation</vt:lpstr>
      <vt:lpstr>PowerPoint Presentation</vt:lpstr>
      <vt:lpstr>Turtle Words</vt:lpstr>
      <vt:lpstr>PowerPoint Presentation</vt:lpstr>
      <vt:lpstr>Lion Words</vt:lpstr>
      <vt:lpstr>PowerPoint Presentation</vt:lpstr>
      <vt:lpstr>Hamster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538</cp:revision>
  <dcterms:created xsi:type="dcterms:W3CDTF">2017-01-10T01:35:56Z</dcterms:created>
  <dcterms:modified xsi:type="dcterms:W3CDTF">2019-02-21T17:53:34Z</dcterms:modified>
</cp:coreProperties>
</file>