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65"/>
  </p:notesMasterIdLst>
  <p:sldIdLst>
    <p:sldId id="323" r:id="rId2"/>
    <p:sldId id="258" r:id="rId3"/>
    <p:sldId id="340" r:id="rId4"/>
    <p:sldId id="341" r:id="rId5"/>
    <p:sldId id="384" r:id="rId6"/>
    <p:sldId id="342" r:id="rId7"/>
    <p:sldId id="343" r:id="rId8"/>
    <p:sldId id="345" r:id="rId9"/>
    <p:sldId id="346" r:id="rId10"/>
    <p:sldId id="396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97" r:id="rId23"/>
    <p:sldId id="359" r:id="rId24"/>
    <p:sldId id="360" r:id="rId25"/>
    <p:sldId id="361" r:id="rId26"/>
    <p:sldId id="385" r:id="rId27"/>
    <p:sldId id="347" r:id="rId28"/>
    <p:sldId id="388" r:id="rId29"/>
    <p:sldId id="389" r:id="rId30"/>
    <p:sldId id="295" r:id="rId31"/>
    <p:sldId id="296" r:id="rId32"/>
    <p:sldId id="297" r:id="rId33"/>
    <p:sldId id="298" r:id="rId34"/>
    <p:sldId id="390" r:id="rId35"/>
    <p:sldId id="301" r:id="rId36"/>
    <p:sldId id="362" r:id="rId37"/>
    <p:sldId id="363" r:id="rId38"/>
    <p:sldId id="304" r:id="rId39"/>
    <p:sldId id="365" r:id="rId40"/>
    <p:sldId id="364" r:id="rId41"/>
    <p:sldId id="366" r:id="rId42"/>
    <p:sldId id="367" r:id="rId43"/>
    <p:sldId id="368" r:id="rId44"/>
    <p:sldId id="369" r:id="rId45"/>
    <p:sldId id="370" r:id="rId46"/>
    <p:sldId id="371" r:id="rId47"/>
    <p:sldId id="372" r:id="rId48"/>
    <p:sldId id="373" r:id="rId49"/>
    <p:sldId id="374" r:id="rId50"/>
    <p:sldId id="375" r:id="rId51"/>
    <p:sldId id="376" r:id="rId52"/>
    <p:sldId id="377" r:id="rId53"/>
    <p:sldId id="378" r:id="rId54"/>
    <p:sldId id="379" r:id="rId55"/>
    <p:sldId id="380" r:id="rId56"/>
    <p:sldId id="383" r:id="rId57"/>
    <p:sldId id="381" r:id="rId58"/>
    <p:sldId id="391" r:id="rId59"/>
    <p:sldId id="392" r:id="rId60"/>
    <p:sldId id="393" r:id="rId61"/>
    <p:sldId id="382" r:id="rId62"/>
    <p:sldId id="394" r:id="rId63"/>
    <p:sldId id="395" r:id="rId64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1414"/>
    <a:srgbClr val="FF0000"/>
    <a:srgbClr val="ED7D31"/>
    <a:srgbClr val="C507F9"/>
    <a:srgbClr val="990000"/>
    <a:srgbClr val="1506D4"/>
    <a:srgbClr val="FE920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238" autoAdjust="0"/>
    <p:restoredTop sz="94280" autoAdjust="0"/>
  </p:normalViewPr>
  <p:slideViewPr>
    <p:cSldViewPr snapToGrid="0">
      <p:cViewPr varScale="1">
        <p:scale>
          <a:sx n="71" d="100"/>
          <a:sy n="71" d="100"/>
        </p:scale>
        <p:origin x="184" y="1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B3AE8-740E-4549-81B5-0DDD55BAC91B}" type="datetimeFigureOut">
              <a:rPr lang="en-US" smtClean="0"/>
              <a:t>3/17/18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7AA84-D185-C04E-BDA9-828AB9B1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61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40380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52859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2299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74296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7993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34518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73821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01314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88659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10864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518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4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7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7" Type="http://schemas.openxmlformats.org/officeDocument/2006/relationships/image" Target="../media/image2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4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6.m4a"/><Relationship Id="rId7" Type="http://schemas.openxmlformats.org/officeDocument/2006/relationships/image" Target="../media/image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6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8.m4a"/><Relationship Id="rId7" Type="http://schemas.openxmlformats.org/officeDocument/2006/relationships/image" Target="../media/image2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8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10" Type="http://schemas.openxmlformats.org/officeDocument/2006/relationships/image" Target="../media/image2.png"/><Relationship Id="rId4" Type="http://schemas.openxmlformats.org/officeDocument/2006/relationships/audio" Target="../media/media3.m4a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0.m4a"/><Relationship Id="rId7" Type="http://schemas.openxmlformats.org/officeDocument/2006/relationships/image" Target="../media/image2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0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2.m4a"/><Relationship Id="rId7" Type="http://schemas.openxmlformats.org/officeDocument/2006/relationships/image" Target="../media/image2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4.m4a"/><Relationship Id="rId7" Type="http://schemas.openxmlformats.org/officeDocument/2006/relationships/image" Target="../media/image2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4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46.m4a"/><Relationship Id="rId7" Type="http://schemas.openxmlformats.org/officeDocument/2006/relationships/image" Target="../media/image2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48.m4a"/><Relationship Id="rId7" Type="http://schemas.openxmlformats.org/officeDocument/2006/relationships/image" Target="../media/image2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8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50.m4a"/><Relationship Id="rId7" Type="http://schemas.openxmlformats.org/officeDocument/2006/relationships/image" Target="../media/image2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0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52.m4a"/><Relationship Id="rId7" Type="http://schemas.openxmlformats.org/officeDocument/2006/relationships/image" Target="../media/image2.pn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m4a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54.m4a"/><Relationship Id="rId7" Type="http://schemas.openxmlformats.org/officeDocument/2006/relationships/image" Target="../media/image2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4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56.m4a"/><Relationship Id="rId7" Type="http://schemas.openxmlformats.org/officeDocument/2006/relationships/image" Target="../media/image2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6.m4a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58.m4a"/><Relationship Id="rId7" Type="http://schemas.openxmlformats.org/officeDocument/2006/relationships/image" Target="../media/image2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8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9.mp3"/><Relationship Id="rId1" Type="http://schemas.microsoft.com/office/2007/relationships/media" Target="../media/media59.mp3"/><Relationship Id="rId6" Type="http://schemas.openxmlformats.org/officeDocument/2006/relationships/audio" Target="../media/media61.m4a"/><Relationship Id="rId5" Type="http://schemas.microsoft.com/office/2007/relationships/media" Target="../media/media61.m4a"/><Relationship Id="rId10" Type="http://schemas.openxmlformats.org/officeDocument/2006/relationships/image" Target="../media/image2.png"/><Relationship Id="rId4" Type="http://schemas.openxmlformats.org/officeDocument/2006/relationships/audio" Target="../media/media60.m4a"/><Relationship Id="rId9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63.m4a"/><Relationship Id="rId7" Type="http://schemas.openxmlformats.org/officeDocument/2006/relationships/image" Target="../media/image2.png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3.m4a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5.m4a"/><Relationship Id="rId7" Type="http://schemas.openxmlformats.org/officeDocument/2006/relationships/slideLayout" Target="../slideLayouts/slideLayout2.xml"/><Relationship Id="rId2" Type="http://schemas.microsoft.com/office/2007/relationships/media" Target="../media/media64.mp3"/><Relationship Id="rId1" Type="http://schemas.openxmlformats.org/officeDocument/2006/relationships/audio" Target="NULL" TargetMode="External"/><Relationship Id="rId6" Type="http://schemas.openxmlformats.org/officeDocument/2006/relationships/audio" Target="../media/media66.m4a"/><Relationship Id="rId5" Type="http://schemas.microsoft.com/office/2007/relationships/media" Target="../media/media66.m4a"/><Relationship Id="rId10" Type="http://schemas.openxmlformats.org/officeDocument/2006/relationships/image" Target="../media/image2.png"/><Relationship Id="rId4" Type="http://schemas.openxmlformats.org/officeDocument/2006/relationships/audio" Target="../media/media65.m4a"/><Relationship Id="rId9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8.m4a"/><Relationship Id="rId7" Type="http://schemas.openxmlformats.org/officeDocument/2006/relationships/slideLayout" Target="../slideLayouts/slideLayout2.xml"/><Relationship Id="rId2" Type="http://schemas.microsoft.com/office/2007/relationships/media" Target="../media/media67.mp3"/><Relationship Id="rId1" Type="http://schemas.openxmlformats.org/officeDocument/2006/relationships/audio" Target="NULL" TargetMode="External"/><Relationship Id="rId6" Type="http://schemas.openxmlformats.org/officeDocument/2006/relationships/audio" Target="../media/media69.m4a"/><Relationship Id="rId5" Type="http://schemas.microsoft.com/office/2007/relationships/media" Target="../media/media69.m4a"/><Relationship Id="rId10" Type="http://schemas.openxmlformats.org/officeDocument/2006/relationships/image" Target="../media/image2.png"/><Relationship Id="rId4" Type="http://schemas.openxmlformats.org/officeDocument/2006/relationships/audio" Target="../media/media68.m4a"/><Relationship Id="rId9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0.m4a"/><Relationship Id="rId7" Type="http://schemas.openxmlformats.org/officeDocument/2006/relationships/slideLayout" Target="../slideLayouts/slideLayout2.xml"/><Relationship Id="rId2" Type="http://schemas.microsoft.com/office/2007/relationships/media" Target="../media/media67.mp3"/><Relationship Id="rId1" Type="http://schemas.openxmlformats.org/officeDocument/2006/relationships/audio" Target="NULL" TargetMode="External"/><Relationship Id="rId6" Type="http://schemas.openxmlformats.org/officeDocument/2006/relationships/audio" Target="../media/media71.m4a"/><Relationship Id="rId5" Type="http://schemas.microsoft.com/office/2007/relationships/media" Target="../media/media71.m4a"/><Relationship Id="rId10" Type="http://schemas.openxmlformats.org/officeDocument/2006/relationships/image" Target="../media/image2.png"/><Relationship Id="rId4" Type="http://schemas.openxmlformats.org/officeDocument/2006/relationships/audio" Target="../media/media70.m4a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media" Target="../media/media75.mp3"/><Relationship Id="rId13" Type="http://schemas.openxmlformats.org/officeDocument/2006/relationships/slideLayout" Target="../slideLayouts/slideLayout6.xml"/><Relationship Id="rId3" Type="http://schemas.microsoft.com/office/2007/relationships/media" Target="../media/media73.mp3"/><Relationship Id="rId7" Type="http://schemas.openxmlformats.org/officeDocument/2006/relationships/audio" Target="NULL" TargetMode="External"/><Relationship Id="rId12" Type="http://schemas.openxmlformats.org/officeDocument/2006/relationships/audio" Target="../media/media77.m4a"/><Relationship Id="rId2" Type="http://schemas.openxmlformats.org/officeDocument/2006/relationships/audio" Target="../media/media72.mp3"/><Relationship Id="rId16" Type="http://schemas.openxmlformats.org/officeDocument/2006/relationships/image" Target="../media/image2.png"/><Relationship Id="rId1" Type="http://schemas.microsoft.com/office/2007/relationships/media" Target="../media/media72.mp3"/><Relationship Id="rId6" Type="http://schemas.openxmlformats.org/officeDocument/2006/relationships/audio" Target="../media/media74.mp3"/><Relationship Id="rId11" Type="http://schemas.microsoft.com/office/2007/relationships/media" Target="../media/media77.m4a"/><Relationship Id="rId5" Type="http://schemas.microsoft.com/office/2007/relationships/media" Target="../media/media74.mp3"/><Relationship Id="rId15" Type="http://schemas.openxmlformats.org/officeDocument/2006/relationships/image" Target="../media/image4.png"/><Relationship Id="rId10" Type="http://schemas.openxmlformats.org/officeDocument/2006/relationships/audio" Target="../media/media76.m4a"/><Relationship Id="rId4" Type="http://schemas.openxmlformats.org/officeDocument/2006/relationships/audio" Target="../media/media73.mp3"/><Relationship Id="rId9" Type="http://schemas.microsoft.com/office/2007/relationships/media" Target="../media/media76.m4a"/><Relationship Id="rId1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1.m4a"/><Relationship Id="rId3" Type="http://schemas.microsoft.com/office/2007/relationships/media" Target="../media/media79.mp3"/><Relationship Id="rId7" Type="http://schemas.microsoft.com/office/2007/relationships/media" Target="../media/media81.m4a"/><Relationship Id="rId12" Type="http://schemas.openxmlformats.org/officeDocument/2006/relationships/image" Target="../media/image2.png"/><Relationship Id="rId2" Type="http://schemas.openxmlformats.org/officeDocument/2006/relationships/audio" Target="../media/media78.mp3"/><Relationship Id="rId1" Type="http://schemas.microsoft.com/office/2007/relationships/media" Target="../media/media78.mp3"/><Relationship Id="rId6" Type="http://schemas.openxmlformats.org/officeDocument/2006/relationships/audio" Target="../media/media80.m4a"/><Relationship Id="rId11" Type="http://schemas.openxmlformats.org/officeDocument/2006/relationships/image" Target="../media/image4.png"/><Relationship Id="rId5" Type="http://schemas.microsoft.com/office/2007/relationships/media" Target="../media/media80.m4a"/><Relationship Id="rId10" Type="http://schemas.openxmlformats.org/officeDocument/2006/relationships/image" Target="../media/image3.png"/><Relationship Id="rId4" Type="http://schemas.openxmlformats.org/officeDocument/2006/relationships/audio" Target="../media/media79.mp3"/><Relationship Id="rId9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83.m4a"/><Relationship Id="rId7" Type="http://schemas.openxmlformats.org/officeDocument/2006/relationships/image" Target="../media/image2.png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3.m4a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7.m4a"/><Relationship Id="rId3" Type="http://schemas.microsoft.com/office/2007/relationships/media" Target="../media/media85.mp3"/><Relationship Id="rId7" Type="http://schemas.microsoft.com/office/2007/relationships/media" Target="../media/media87.m4a"/><Relationship Id="rId12" Type="http://schemas.openxmlformats.org/officeDocument/2006/relationships/image" Target="../media/image2.png"/><Relationship Id="rId2" Type="http://schemas.openxmlformats.org/officeDocument/2006/relationships/audio" Target="../media/media84.mp3"/><Relationship Id="rId1" Type="http://schemas.microsoft.com/office/2007/relationships/media" Target="../media/media84.mp3"/><Relationship Id="rId6" Type="http://schemas.openxmlformats.org/officeDocument/2006/relationships/audio" Target="../media/media86.m4a"/><Relationship Id="rId11" Type="http://schemas.openxmlformats.org/officeDocument/2006/relationships/image" Target="../media/image4.png"/><Relationship Id="rId5" Type="http://schemas.microsoft.com/office/2007/relationships/media" Target="../media/media86.m4a"/><Relationship Id="rId10" Type="http://schemas.openxmlformats.org/officeDocument/2006/relationships/image" Target="../media/image3.png"/><Relationship Id="rId4" Type="http://schemas.openxmlformats.org/officeDocument/2006/relationships/audio" Target="../media/media85.mp3"/><Relationship Id="rId9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89.m4a"/><Relationship Id="rId7" Type="http://schemas.openxmlformats.org/officeDocument/2006/relationships/image" Target="../media/image2.png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9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91.m4a"/><Relationship Id="rId7" Type="http://schemas.openxmlformats.org/officeDocument/2006/relationships/image" Target="../media/image2.png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1.m4a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93.m4a"/><Relationship Id="rId7" Type="http://schemas.openxmlformats.org/officeDocument/2006/relationships/image" Target="../media/image2.png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3.m4a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95.m4a"/><Relationship Id="rId7" Type="http://schemas.openxmlformats.org/officeDocument/2006/relationships/image" Target="../media/image2.png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5.m4a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97.m4a"/><Relationship Id="rId7" Type="http://schemas.openxmlformats.org/officeDocument/2006/relationships/image" Target="../media/image2.png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7.m4a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media" Target="../media/media99.m4a"/><Relationship Id="rId7" Type="http://schemas.openxmlformats.org/officeDocument/2006/relationships/image" Target="../media/image2.png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9.m4a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101.m4a"/><Relationship Id="rId7" Type="http://schemas.openxmlformats.org/officeDocument/2006/relationships/image" Target="../media/image2.png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1.m4a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3.m4a"/><Relationship Id="rId7" Type="http://schemas.openxmlformats.org/officeDocument/2006/relationships/image" Target="../media/image5.emf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3.m4a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105.m4a"/><Relationship Id="rId7" Type="http://schemas.openxmlformats.org/officeDocument/2006/relationships/image" Target="../media/image2.png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5.m4a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107.m4a"/><Relationship Id="rId7" Type="http://schemas.openxmlformats.org/officeDocument/2006/relationships/image" Target="../media/image2.png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7.m4a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109.m4a"/><Relationship Id="rId7" Type="http://schemas.openxmlformats.org/officeDocument/2006/relationships/image" Target="../media/image2.png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9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111.m4a"/><Relationship Id="rId7" Type="http://schemas.openxmlformats.org/officeDocument/2006/relationships/image" Target="../media/image2.png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1.m4a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113.m4a"/><Relationship Id="rId7" Type="http://schemas.openxmlformats.org/officeDocument/2006/relationships/image" Target="../media/image2.png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3.m4a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1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4.mp3"/><Relationship Id="rId1" Type="http://schemas.microsoft.com/office/2007/relationships/media" Target="../media/media114.mp3"/><Relationship Id="rId6" Type="http://schemas.openxmlformats.org/officeDocument/2006/relationships/audio" Target="../media/media116.m4a"/><Relationship Id="rId5" Type="http://schemas.microsoft.com/office/2007/relationships/media" Target="../media/media116.m4a"/><Relationship Id="rId10" Type="http://schemas.openxmlformats.org/officeDocument/2006/relationships/image" Target="../media/image2.png"/><Relationship Id="rId4" Type="http://schemas.openxmlformats.org/officeDocument/2006/relationships/audio" Target="../media/media115.m4a"/><Relationship Id="rId9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media" Target="../media/media118.m4a"/><Relationship Id="rId7" Type="http://schemas.openxmlformats.org/officeDocument/2006/relationships/image" Target="../media/image2.png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8.m4a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media" Target="../media/media120.m4a"/><Relationship Id="rId7" Type="http://schemas.openxmlformats.org/officeDocument/2006/relationships/image" Target="../media/image2.png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0.m4a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media" Target="../media/media122.m4a"/><Relationship Id="rId7" Type="http://schemas.openxmlformats.org/officeDocument/2006/relationships/image" Target="../media/image2.png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2.m4a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media" Target="../media/media124.m4a"/><Relationship Id="rId7" Type="http://schemas.openxmlformats.org/officeDocument/2006/relationships/image" Target="../media/image2.png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4.m4a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../media/media126.m4a"/><Relationship Id="rId7" Type="http://schemas.openxmlformats.org/officeDocument/2006/relationships/image" Target="../media/image2.png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6.m4a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media" Target="../media/media128.m4a"/><Relationship Id="rId7" Type="http://schemas.openxmlformats.org/officeDocument/2006/relationships/image" Target="../media/image2.png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8.m4a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media" Target="../media/media130.m4a"/><Relationship Id="rId7" Type="http://schemas.openxmlformats.org/officeDocument/2006/relationships/image" Target="../media/image2.png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0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media" Target="../media/media132.m4a"/><Relationship Id="rId7" Type="http://schemas.openxmlformats.org/officeDocument/2006/relationships/image" Target="../media/image2.png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2.m4a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media" Target="../media/media134.m4a"/><Relationship Id="rId7" Type="http://schemas.openxmlformats.org/officeDocument/2006/relationships/image" Target="../media/image2.png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4.m4a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media" Target="../media/media136.m4a"/><Relationship Id="rId7" Type="http://schemas.openxmlformats.org/officeDocument/2006/relationships/image" Target="../media/image2.png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6.m4a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138.m4a"/><Relationship Id="rId7" Type="http://schemas.openxmlformats.org/officeDocument/2006/relationships/image" Target="../media/image2.png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8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6" name="Rectangle 5"/>
          <p:cNvSpPr/>
          <p:nvPr/>
        </p:nvSpPr>
        <p:spPr>
          <a:xfrm>
            <a:off x="7998309" y="4353794"/>
            <a:ext cx="37556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430681" y="2537603"/>
            <a:ext cx="4084799" cy="2333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Easy Read English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Questions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Phrases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827" y="1791484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92611" y="1264649"/>
            <a:ext cx="2998724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234176" y="1852100"/>
            <a:ext cx="6144322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6216F6B-6342-47E7-890D-446225B0496A}"/>
              </a:ext>
            </a:extLst>
          </p:cNvPr>
          <p:cNvSpPr txBox="1"/>
          <p:nvPr/>
        </p:nvSpPr>
        <p:spPr>
          <a:xfrm>
            <a:off x="22303" y="564540"/>
            <a:ext cx="8351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entury Gothic" charset="0"/>
                <a:ea typeface="Times New Roman" charset="0"/>
              </a:rPr>
              <a:t>11. Jesus Loves a Short, Bad Man</a:t>
            </a:r>
            <a:endParaRPr lang="en-US" sz="40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84" y="2026229"/>
            <a:ext cx="2682166" cy="33562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198090" y="6697980"/>
            <a:ext cx="1302407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ADA593-8DA4-8341-9AD6-2F11B8323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1933" y="-1509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48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3" grpId="0" animBg="1"/>
      <p:bldP spid="15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14761" y="1930376"/>
            <a:ext cx="4229659" cy="149183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Times New Roman" charset="0"/>
                <a:cs typeface="Times New Roman" charset="0"/>
              </a:rPr>
              <a:t>He jumped.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A0D8A1-5912-47E8-B369-2879E5E40E8B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4420" y="4341349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88142" y="4032075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14A24B-ADA9-A943-AD80-5CA5550285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31504" y="-17876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6466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20722" y="2040674"/>
            <a:ext cx="6502555" cy="112627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Times New Roman" charset="0"/>
                <a:cs typeface="Times New Roman" charset="0"/>
              </a:rPr>
              <a:t>Still, he could not see.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E87611-D472-4B75-AFF1-FB99FD03E4E4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6877" y="4416341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5A28E3-E27A-7546-9119-D31B49FE4E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9199" y="-16773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141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14761" y="1930376"/>
            <a:ext cx="4229659" cy="149183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>
                <a:latin typeface="Century Gothic" charset="0"/>
                <a:ea typeface="Times New Roman" charset="0"/>
                <a:cs typeface="Times New Roman" charset="0"/>
              </a:rPr>
              <a:t>He got a plan.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A0D8A1-5912-47E8-B369-2879E5E40E8B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1435" y="4369379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0B1C03-F4A8-6D4F-AF3D-A6BEC7EEF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6790" y="-17876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88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41846" y="1806283"/>
            <a:ext cx="7328642" cy="1151227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>
                <a:latin typeface="Century Gothic" charset="0"/>
                <a:ea typeface="Times New Roman" charset="0"/>
                <a:cs typeface="Times New Roman" charset="0"/>
              </a:rPr>
              <a:t>Zacchaeus ran to a tree.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45D53C-8DC8-49A6-AE73-9378B36D1B56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839" y="4313320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218591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F03501-4966-5447-A714-9A1D91E2EF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63324" y="-14214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962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43803" y="1804290"/>
            <a:ext cx="4456586" cy="148211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>
                <a:latin typeface="Century Gothic" charset="0"/>
                <a:ea typeface="Times New Roman" charset="0"/>
                <a:cs typeface="Times New Roman" charset="0"/>
              </a:rPr>
              <a:t>He climbed up.</a:t>
            </a:r>
            <a:endParaRPr lang="en-US" sz="4400" b="1" dirty="0">
              <a:solidFill>
                <a:srgbClr val="EC1414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678FF7-A7A2-47BA-9DA9-B744A99840A5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5635" y="4313320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1FEA6D-D10D-DE47-8ADC-F7580117CF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9200" y="-15225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320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24492" y="1459395"/>
            <a:ext cx="6978602" cy="212988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Times New Roman" charset="0"/>
                <a:cs typeface="Times New Roman" charset="0"/>
              </a:rPr>
              <a:t>Now, he could see Jesus as he walked past.</a:t>
            </a:r>
            <a:endParaRPr lang="en-US" sz="4400" b="1" dirty="0">
              <a:solidFill>
                <a:srgbClr val="EC1414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D355DC-3EF4-4EDA-B4F3-B991D5D1D34A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7835" y="4202853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471D5E-C5FD-3D42-B30C-8ACEC4CEC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9200" y="-1473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796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09032" y="1818740"/>
            <a:ext cx="4643618" cy="212988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Times New Roman" charset="0"/>
                <a:cs typeface="Times New Roman" charset="0"/>
              </a:rPr>
              <a:t>Jesus  stopped.</a:t>
            </a:r>
            <a:endParaRPr lang="en-US" sz="4400" b="1" dirty="0">
              <a:solidFill>
                <a:srgbClr val="EC1414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57517D-FD10-4A35-9807-7AAF9B2A495C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2626" y="4341349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5FF330-4D64-8A4D-B5FC-EE740C764B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8041" y="-14338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093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61033" y="1739592"/>
            <a:ext cx="6821933" cy="2129884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He looked up and saw Zacchaeus.</a:t>
            </a:r>
            <a:endParaRPr lang="en-US" sz="3200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2D9C5C-9FD2-4483-8F42-4C5ABDDB9032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839" y="4313320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65299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C3C559-2A8A-A740-936F-729E79B8B7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599" y="-15130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1980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61033" y="1818740"/>
            <a:ext cx="6821933" cy="212988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Times New Roman" charset="0"/>
                <a:cs typeface="Times New Roman" charset="0"/>
              </a:rPr>
              <a:t>Jesus said, “Zacchaeus, hurry and come down.</a:t>
            </a:r>
            <a:endParaRPr lang="en-US" sz="4400" b="1" dirty="0">
              <a:solidFill>
                <a:srgbClr val="EC1414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5C5F04-1BDE-41F8-A1B4-40CF6521A6DB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839" y="4374146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781475-DEEE-5B48-A8C1-EADE0D1856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7865" y="-1936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985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25552" y="1668744"/>
            <a:ext cx="7432316" cy="2256484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Today, I must stay at your house.”</a:t>
            </a:r>
            <a:endParaRPr lang="en-US" sz="3200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2BC1FE-E6E1-4CD8-AAC1-9AF89BED59C3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1435" y="4247456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461386-3782-3D4A-A472-7B4C912D0A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5290" y="-18611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414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89301" y="1692094"/>
            <a:ext cx="6863394" cy="217299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Times New Roman" charset="0"/>
                <a:cs typeface="Times New Roman" charset="0"/>
              </a:rPr>
              <a:t>Most people in Jericho hated Zacchaeus.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ary&amp;Joseph">
            <a:hlinkClick r:id="" action="ppaction://media"/>
            <a:extLst>
              <a:ext uri="{FF2B5EF4-FFF2-40B4-BE49-F238E27FC236}">
                <a16:creationId xmlns:a16="http://schemas.microsoft.com/office/drawing/2014/main" id="{18C2B96A-500D-4E55-B742-4D12532C7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2695" y="634264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EF8DC9-2F11-4216-8576-454D76A095E5}"/>
              </a:ext>
            </a:extLst>
          </p:cNvPr>
          <p:cNvSpPr/>
          <p:nvPr/>
        </p:nvSpPr>
        <p:spPr>
          <a:xfrm>
            <a:off x="7843720" y="519592"/>
            <a:ext cx="1227550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37320" y="4261677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1EDB16-E3D8-844A-A079-2E8A8D4C2E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0" y="-17136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213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94625" y="1668744"/>
            <a:ext cx="6300438" cy="225648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Times New Roman" charset="0"/>
                <a:cs typeface="Times New Roman" charset="0"/>
              </a:rPr>
              <a:t>Zacchaeus could not believe it!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F61A8C-B2D3-4EF7-8D05-975CCF0AAE45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8663" y="4369379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AE1215-8278-C246-B192-7A98F962FA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8474" y="-14357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839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8475" y="1755440"/>
            <a:ext cx="8157173" cy="225648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>
                <a:latin typeface="Century Gothic" charset="0"/>
                <a:ea typeface="Times New Roman" charset="0"/>
                <a:cs typeface="Times New Roman" charset="0"/>
              </a:rPr>
              <a:t>His selfish heart became soft.</a:t>
            </a:r>
            <a:endParaRPr lang="en-US" sz="4400" b="1" dirty="0">
              <a:solidFill>
                <a:srgbClr val="EC1414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388C46-3035-4297-A71D-29D0FBB3DD57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1896" y="4212230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255F06-3717-DF4E-885C-6F7BD06FED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9532" y="-15561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853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9806" y="1436476"/>
            <a:ext cx="8157173" cy="225648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Times New Roman" charset="0"/>
                <a:cs typeface="Times New Roman" charset="0"/>
              </a:rPr>
              <a:t>He climbed down the tree quickly.</a:t>
            </a:r>
            <a:endParaRPr lang="en-US" sz="4400" b="1" dirty="0">
              <a:solidFill>
                <a:srgbClr val="EC1414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388C46-3035-4297-A71D-29D0FBB3DD57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1435" y="4063132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37B2A1-78FE-5347-933C-FC6E43523E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0591" y="-14495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269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02324" y="1472693"/>
            <a:ext cx="6625682" cy="1155028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“Jesus at my house?” he thought with joy. </a:t>
            </a:r>
            <a:endParaRPr lang="en-US" sz="3200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106DAF-7CBC-475B-94F8-CA7BE26EBD54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1435" y="4113014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97DCC1-C4E1-7347-A897-BAFFCAFB86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9200" y="-14475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894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9806" y="1128984"/>
            <a:ext cx="7948942" cy="2256484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The people grumbled, “Jesus is going to the house of a sinner.” </a:t>
            </a:r>
            <a:endParaRPr lang="en-US" sz="3200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9B469-208D-4A9E-9974-3F79F8C3FF3C}"/>
              </a:ext>
            </a:extLst>
          </p:cNvPr>
          <p:cNvSpPr/>
          <p:nvPr/>
        </p:nvSpPr>
        <p:spPr>
          <a:xfrm>
            <a:off x="7765775" y="4346116"/>
            <a:ext cx="1378226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7835" y="4313320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9" y="4014427"/>
            <a:ext cx="1304108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74BC5C-68C3-F546-987F-6BA228142B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-15912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994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9806" y="1217328"/>
            <a:ext cx="8164781" cy="2256484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  <a:cs typeface="Times New Roman" charset="0"/>
              </a:rPr>
              <a:t>Zacchaeus said, “Lord, I will give half of all I own to the poor.</a:t>
            </a:r>
            <a:endParaRPr lang="en-US" sz="3200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EA135B-CBF8-437E-943F-44A5784A3755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1565" y="4309790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92969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1E1749-6D22-AF43-A700-E4A3E39C55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5898" y="-14829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954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4444" y="1422293"/>
            <a:ext cx="8826826" cy="2256484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entury Gothic" charset="0"/>
                <a:ea typeface="Times New Roman" charset="0"/>
                <a:cs typeface="Times New Roman" charset="0"/>
              </a:rPr>
              <a:t>If I have cheated anyone, I will pay back four times as much.”</a:t>
            </a:r>
            <a:endParaRPr lang="en-US" sz="3200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EA135B-CBF8-437E-943F-44A5784A3755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9374" y="4063132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BFCDBE-71F7-674E-82AC-BC7113A471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5443" y="-1850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3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37442" y="1715190"/>
            <a:ext cx="5060887" cy="212988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>
                <a:latin typeface="Century Gothic" charset="0"/>
                <a:ea typeface="Times New Roman" charset="0"/>
                <a:cs typeface="Times New Roman" charset="0"/>
              </a:rPr>
              <a:t>He was very rich.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8221FC-1692-4503-8AF5-973C444B984B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0835" y="4207380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98330" y="4014427"/>
            <a:ext cx="1443305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6AABB6-9736-5F47-B53A-66E2FE768F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12564" y="-14779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316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13603" y="1388451"/>
            <a:ext cx="6116793" cy="212988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>
                <a:latin typeface="Century Gothic" charset="0"/>
                <a:ea typeface="Times New Roman" charset="0"/>
                <a:cs typeface="Times New Roman" charset="0"/>
              </a:rPr>
              <a:t>Jesus said, “Today, this lost man is saved. 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8221FC-1692-4503-8AF5-973C444B984B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1322" y="4044010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44140" y="4014427"/>
            <a:ext cx="1592002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64996C-1C77-8D43-B63A-06F34CA2CA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32259" y="-15167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274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00974" y="1316955"/>
            <a:ext cx="6842746" cy="2129884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charset="0"/>
                <a:ea typeface="Times New Roman" charset="0"/>
              </a:rPr>
              <a:t>For I have come to seek and save the lost.” </a:t>
            </a:r>
            <a:endParaRPr lang="en-US" sz="3200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8221FC-1692-4503-8AF5-973C444B984B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7320" y="4313320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FD1E28-2909-CA45-A367-F53D25C71B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09547" y="-17806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522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11965" y="1669792"/>
            <a:ext cx="6863394" cy="217299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Times New Roman" charset="0"/>
                <a:cs typeface="Times New Roman" charset="0"/>
              </a:rPr>
              <a:t>He was in charge of the tax collectors.</a:t>
            </a:r>
            <a:r>
              <a:rPr lang="en-US" sz="4400" dirty="0">
                <a:latin typeface="Century Gothic" panose="020B0502020202020204" pitchFamily="34" charset="0"/>
              </a:rPr>
              <a:t> 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3843" y="4569685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58014" y="4067435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D72129-C606-4F40-80B9-296B7FB41D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0901" y="-1539697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8078F9-B09A-3943-98E6-532712B7E0B4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044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71018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6263" y="2449245"/>
            <a:ext cx="7342376" cy="960562"/>
          </a:xfrm>
        </p:spPr>
        <p:txBody>
          <a:bodyPr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entury Gothic" charset="0"/>
                <a:ea typeface="Times New Roman" charset="0"/>
              </a:rPr>
              <a:t>What kind of man was Zaccheaus?</a:t>
            </a:r>
            <a:endParaRPr lang="en-US" sz="2000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Q-1">
            <a:hlinkClick r:id="" action="ppaction://media"/>
            <a:extLst>
              <a:ext uri="{FF2B5EF4-FFF2-40B4-BE49-F238E27FC236}">
                <a16:creationId xmlns:a16="http://schemas.microsoft.com/office/drawing/2014/main" id="{E6916648-94AE-47CE-AF4D-4535F8B98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1565" y="666218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73AA55-839F-4A00-9B81-978A5C4CE460}"/>
              </a:ext>
            </a:extLst>
          </p:cNvPr>
          <p:cNvSpPr/>
          <p:nvPr/>
        </p:nvSpPr>
        <p:spPr>
          <a:xfrm>
            <a:off x="7843720" y="519592"/>
            <a:ext cx="1227550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18765" y="4286713"/>
            <a:ext cx="812800" cy="81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E85340-375F-AA4F-837F-2135E858AB7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61048" y="-1514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56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95005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9810" y="2155371"/>
            <a:ext cx="7764379" cy="1369707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How did Jesus change him?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1808" y="4372665"/>
            <a:ext cx="812800" cy="812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64626" y="4014427"/>
            <a:ext cx="1671515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E56DB8-28FA-0641-8AA6-2EDDBC5C04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3172" y="-17752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415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59703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0927" y="1609247"/>
            <a:ext cx="8803073" cy="327557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 takes time for people who are without friends.  Who is without a friend in your life? Can you try to become friends with him or her? </a:t>
            </a:r>
          </a:p>
        </p:txBody>
      </p:sp>
      <p:pic>
        <p:nvPicPr>
          <p:cNvPr id="2" name="Q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32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62794" y="490798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576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8611" y="4374147"/>
            <a:ext cx="812800" cy="812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E96416-8586-7043-A2CB-DC60AFECDF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57262" y="-15242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138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4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4063" y="715768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1685127"/>
            <a:ext cx="8165432" cy="245660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What did Zaccheaus do to show that his heart had been changed? What can you do?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 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2" name="Q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028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7951" y="48731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8328" y="4660598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25340" y="4208742"/>
            <a:ext cx="812800" cy="812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F0C8E5-9DD4-9B48-BAB8-0EE985431F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98930" y="-13377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851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4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89100" y="366234"/>
            <a:ext cx="4092166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Prayer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3457" y="894201"/>
            <a:ext cx="8593860" cy="467819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latin typeface="Century Gothic" panose="020B0502020202020204" pitchFamily="34" charset="0"/>
              </a:rPr>
              <a:t>Dear Jesus,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latin typeface="Century Gothic" panose="020B0502020202020204" pitchFamily="34" charset="0"/>
              </a:rPr>
              <a:t>You became a friend to those whom others hated. You are a heart changer. Please change my heart, too. Help me to love the lost, the hated, the hurting. Help me to show my love for you by becoming a giver.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latin typeface="Century Gothic" panose="020B0502020202020204" pitchFamily="34" charset="0"/>
              </a:rPr>
              <a:t>Amen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 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2" name="Q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028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7951" y="48731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8328" y="4660598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95385" y="4365164"/>
            <a:ext cx="812800" cy="812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21939" y="4133961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2FA4D6-FA86-3B48-A42A-1161C37AE09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83020" y="-14023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650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7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pic>
        <p:nvPicPr>
          <p:cNvPr id="3" name="clip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24850" y="4995275"/>
            <a:ext cx="609600" cy="609600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2609" y="4035850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b="1" dirty="0">
                <a:latin typeface="Century Gothic" panose="020B0502020202020204" pitchFamily="34" charset="0"/>
              </a:rPr>
              <a:t>Phrased for Fluency</a:t>
            </a:r>
            <a:endParaRPr lang="en-US" sz="8400" b="1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t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30905" y="586981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966210" y="56449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Title">
            <a:hlinkClick r:id="" action="ppaction://media"/>
            <a:extLst>
              <a:ext uri="{FF2B5EF4-FFF2-40B4-BE49-F238E27FC236}">
                <a16:creationId xmlns:a16="http://schemas.microsoft.com/office/drawing/2014/main" id="{8B86E7BA-DD46-48C5-A91C-CA7317765A8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64905" y="600852"/>
            <a:ext cx="609600" cy="6096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41AB0F2-9CD5-4A3A-ABED-0DC6B8097DEA}"/>
              </a:ext>
            </a:extLst>
          </p:cNvPr>
          <p:cNvSpPr/>
          <p:nvPr/>
        </p:nvSpPr>
        <p:spPr>
          <a:xfrm>
            <a:off x="7529063" y="56297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hrases4">
            <a:hlinkClick r:id="" action="ppaction://media"/>
            <a:extLst>
              <a:ext uri="{FF2B5EF4-FFF2-40B4-BE49-F238E27FC236}">
                <a16:creationId xmlns:a16="http://schemas.microsoft.com/office/drawing/2014/main" id="{5D20B45C-6DD1-4D46-80DE-D8BA16A390E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54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0165" y="1849607"/>
            <a:ext cx="609600" cy="6096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AA2E0A4-C9E6-4B67-BBE8-DE016A29E59C}"/>
              </a:ext>
            </a:extLst>
          </p:cNvPr>
          <p:cNvSpPr/>
          <p:nvPr/>
        </p:nvSpPr>
        <p:spPr>
          <a:xfrm>
            <a:off x="215470" y="1678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772702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atin typeface="Century Gothic" panose="020B0502020202020204" pitchFamily="34" charset="0"/>
              </a:rPr>
              <a:t>Jesus Loves a Short, Bad Man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27705" y="4001637"/>
            <a:ext cx="812800" cy="8128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636658" y="3885480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DF68F5-1330-3349-BF97-D49F1761CA9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12563" y="-1644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962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85130" y="1526266"/>
            <a:ext cx="7640875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Most people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037990" y="1526266"/>
            <a:ext cx="4615892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Jericho	 hated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785130" y="3037805"/>
            <a:ext cx="415337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Zacchaeus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	</a:t>
            </a:r>
          </a:p>
        </p:txBody>
      </p:sp>
      <p:pic>
        <p:nvPicPr>
          <p:cNvPr id="15" name="SawHumansEa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8768" y="4709623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616" y="4411059"/>
            <a:ext cx="1138989" cy="904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HRASED_Mary&amp;Joseph">
            <a:hlinkClick r:id="" action="ppaction://media"/>
            <a:extLst>
              <a:ext uri="{FF2B5EF4-FFF2-40B4-BE49-F238E27FC236}">
                <a16:creationId xmlns:a16="http://schemas.microsoft.com/office/drawing/2014/main" id="{166A890D-C59A-41B4-8067-43649130AC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8055" y="64740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624217A-A5FD-4303-8CC2-1D8986B07C1D}"/>
              </a:ext>
            </a:extLst>
          </p:cNvPr>
          <p:cNvSpPr/>
          <p:nvPr/>
        </p:nvSpPr>
        <p:spPr>
          <a:xfrm>
            <a:off x="7794047" y="459873"/>
            <a:ext cx="1227550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13205" y="4355603"/>
            <a:ext cx="812800" cy="812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35116" y="4114043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96764C-E5BB-084B-89ED-9D7902B82E9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92767" y="-1582873"/>
            <a:ext cx="812800" cy="8128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67DD132-5A64-434F-92CE-B44B62131A99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739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  <p:bldP spid="12" grpId="0" uiExpand="1" build="p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5206889" y="1540678"/>
            <a:ext cx="3716155" cy="1197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of the tax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844063" y="1524747"/>
            <a:ext cx="432079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 was in charge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6291C93-7051-43E6-9780-0DB0DEDD6ED9}"/>
              </a:ext>
            </a:extLst>
          </p:cNvPr>
          <p:cNvSpPr txBox="1">
            <a:spLocks/>
          </p:cNvSpPr>
          <p:nvPr/>
        </p:nvSpPr>
        <p:spPr>
          <a:xfrm>
            <a:off x="719806" y="2757330"/>
            <a:ext cx="280189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collectors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7510" y="4313320"/>
            <a:ext cx="812800" cy="81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64966" y="4128234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171631-EECD-9849-89D6-42DADF789C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5304" y="-1428597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5DDC2E-E57C-8648-B5EB-0943E9F40EF3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018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7" grpId="0" uiExpand="1" build="p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2825667" y="1560772"/>
            <a:ext cx="413710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took more money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hePeopleLef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38159" y="4942973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79A3196-4F32-40B1-867A-A9C1DCAB5DA4}"/>
              </a:ext>
            </a:extLst>
          </p:cNvPr>
          <p:cNvSpPr txBox="1">
            <a:spLocks/>
          </p:cNvSpPr>
          <p:nvPr/>
        </p:nvSpPr>
        <p:spPr>
          <a:xfrm>
            <a:off x="719806" y="2928924"/>
            <a:ext cx="524033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than he should have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719806" y="1516434"/>
            <a:ext cx="123705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</a:t>
            </a:r>
          </a:p>
        </p:txBody>
      </p:sp>
      <p:pic>
        <p:nvPicPr>
          <p:cNvPr id="4" name="PHRASED_GodTold">
            <a:hlinkClick r:id="" action="ppaction://media"/>
            <a:extLst>
              <a:ext uri="{FF2B5EF4-FFF2-40B4-BE49-F238E27FC236}">
                <a16:creationId xmlns:a16="http://schemas.microsoft.com/office/drawing/2014/main" id="{508DF211-F0CB-4093-925B-22D204731A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9705" y="68201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5F975B9-BAFA-4B51-B314-FA0A82689DA7}"/>
              </a:ext>
            </a:extLst>
          </p:cNvPr>
          <p:cNvSpPr/>
          <p:nvPr/>
        </p:nvSpPr>
        <p:spPr>
          <a:xfrm>
            <a:off x="7794047" y="459873"/>
            <a:ext cx="1227550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69604" y="4312609"/>
            <a:ext cx="812800" cy="81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635116" y="4114043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6D1D4D-6E43-0640-BD79-F73CACA66BD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33575" y="-1663403"/>
            <a:ext cx="812800" cy="812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72E0947-5282-CD4D-A26B-2ADF4E7EB39F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84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uiExpand="1" build="p"/>
      <p:bldP spid="17" grpId="0" uiExpand="1" build="p"/>
      <p:bldP spid="9" grpId="0" uiExpand="1" build="p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4434383" y="1515069"/>
            <a:ext cx="198013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walked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620868" y="1560772"/>
            <a:ext cx="295113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6291C93-7051-43E6-9780-0DB0DEDD6ED9}"/>
              </a:ext>
            </a:extLst>
          </p:cNvPr>
          <p:cNvSpPr txBox="1">
            <a:spLocks/>
          </p:cNvSpPr>
          <p:nvPr/>
        </p:nvSpPr>
        <p:spPr>
          <a:xfrm>
            <a:off x="2473319" y="2676473"/>
            <a:ext cx="290254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>
                <a:latin typeface="Century Gothic" panose="020B0502020202020204" pitchFamily="34" charset="0"/>
              </a:rPr>
              <a:t>into Jericho</a:t>
            </a:r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0CA7A9-6A7A-494C-8319-A0ED48E326D3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0245" y="4313320"/>
            <a:ext cx="812800" cy="81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354899" y="4025555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BDA69B-8C46-BE46-A410-9A9490ABE3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8473" y="-15210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008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7" grpId="0" uiExpand="1" build="p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9806" y="1388451"/>
            <a:ext cx="7961971" cy="128601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Times New Roman" charset="0"/>
                <a:cs typeface="Times New Roman" charset="0"/>
              </a:rPr>
              <a:t>He took more money than he should have.</a:t>
            </a:r>
            <a:r>
              <a:rPr lang="en-US" sz="4400" dirty="0">
                <a:latin typeface="Century Gothic" panose="020B0502020202020204" pitchFamily="34" charset="0"/>
              </a:rPr>
              <a:t> 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1165" y="4244586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DDDCC6-95D9-6747-8AFF-D3D16D3A5E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-1409971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6BB8E4-0CFE-0B4E-91F1-170E0B5A651E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682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5239190" y="1624468"/>
            <a:ext cx="324670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followed him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719806" y="1624468"/>
            <a:ext cx="4037260" cy="1053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Happy crowds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7D7348-D12B-40C2-8F92-599A076E3CFE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1435" y="4313320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04175" y="4114043"/>
            <a:ext cx="138171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A3F04F-466E-2440-B2CD-6E3D19B174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6051" y="-14864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203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1668027" y="1461560"/>
            <a:ext cx="280236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>
                <a:latin typeface="Century Gothic" panose="020B0502020202020204" pitchFamily="34" charset="0"/>
              </a:rPr>
              <a:t>Zacchaeus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6291C93-7051-43E6-9780-0DB0DEDD6ED9}"/>
              </a:ext>
            </a:extLst>
          </p:cNvPr>
          <p:cNvSpPr txBox="1">
            <a:spLocks/>
          </p:cNvSpPr>
          <p:nvPr/>
        </p:nvSpPr>
        <p:spPr>
          <a:xfrm>
            <a:off x="4572000" y="1461560"/>
            <a:ext cx="253186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tried 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0701D0E-C10C-42FC-A368-2DCF797BB98B}"/>
              </a:ext>
            </a:extLst>
          </p:cNvPr>
          <p:cNvSpPr txBox="1">
            <a:spLocks/>
          </p:cNvSpPr>
          <p:nvPr/>
        </p:nvSpPr>
        <p:spPr>
          <a:xfrm>
            <a:off x="1374172" y="2582515"/>
            <a:ext cx="376965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see Jesus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A6BE72-2FEF-4236-AC99-1FE5328355F5}"/>
              </a:ext>
            </a:extLst>
          </p:cNvPr>
          <p:cNvSpPr/>
          <p:nvPr/>
        </p:nvSpPr>
        <p:spPr>
          <a:xfrm>
            <a:off x="6988144" y="4083832"/>
            <a:ext cx="881565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28927" y="4061670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3420" y="4410283"/>
            <a:ext cx="812800" cy="812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35116" y="4114043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D14CDB-5770-3040-870E-B9F84FFDA6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58998" y="-14830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749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uiExpand="1" build="p"/>
      <p:bldP spid="7" grpId="0" uiExpand="1" build="p"/>
      <p:bldP spid="10" grpId="0" uiExpand="1" build="p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1021109" y="1457045"/>
            <a:ext cx="221296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But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6291C93-7051-43E6-9780-0DB0DEDD6ED9}"/>
              </a:ext>
            </a:extLst>
          </p:cNvPr>
          <p:cNvSpPr txBox="1">
            <a:spLocks/>
          </p:cNvSpPr>
          <p:nvPr/>
        </p:nvSpPr>
        <p:spPr>
          <a:xfrm>
            <a:off x="1165608" y="2418330"/>
            <a:ext cx="470119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over the people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8E6BA3-7AFB-41EF-B115-D29968FB52D6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3486779" y="1457045"/>
            <a:ext cx="415094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could not see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9233" y="4113014"/>
            <a:ext cx="812800" cy="812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49233" y="4052121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0FA082-2F21-6142-A742-E837DB640A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9804" y="-15112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69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uiExpand="1" build="p"/>
      <p:bldP spid="7" grpId="0" uiExpand="1" build="p"/>
      <p:bldP spid="12" grpId="0" animBg="1"/>
      <p:bldP spid="1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5426110" y="1560772"/>
            <a:ext cx="166667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was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835187" y="1588962"/>
            <a:ext cx="273681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>
                <a:latin typeface="Century Gothic" panose="020B0502020202020204" pitchFamily="34" charset="0"/>
              </a:rPr>
              <a:t>Zacchaeus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787E310-881D-4E4C-9718-77EF5DC774D0}"/>
              </a:ext>
            </a:extLst>
          </p:cNvPr>
          <p:cNvSpPr txBox="1">
            <a:spLocks/>
          </p:cNvSpPr>
          <p:nvPr/>
        </p:nvSpPr>
        <p:spPr>
          <a:xfrm>
            <a:off x="1599022" y="3059902"/>
            <a:ext cx="328751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 short man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219F38-E666-447E-8773-9DD3CA929538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8198" y="3934949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35116" y="4114043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950BDA-9CAE-3C43-8C45-41435E9069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98083" y="-15324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68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15" grpId="0" uiExpand="1" build="p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C3EB82A-7F8B-438F-B29D-C91F08B8549F}"/>
              </a:ext>
            </a:extLst>
          </p:cNvPr>
          <p:cNvSpPr txBox="1">
            <a:spLocks/>
          </p:cNvSpPr>
          <p:nvPr/>
        </p:nvSpPr>
        <p:spPr>
          <a:xfrm>
            <a:off x="3005026" y="1824699"/>
            <a:ext cx="296087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 jumped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BCD731-5235-4E16-8D30-4DA3AB0DD984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1251" y="4095929"/>
            <a:ext cx="812800" cy="812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29332" y="3910843"/>
            <a:ext cx="1159261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8649B5-ECFE-544D-ACE5-81D1C31A98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4722" y="-14869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181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2844925" y="2159051"/>
            <a:ext cx="159644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>
                <a:latin typeface="Century Gothic" panose="020B0502020202020204" pitchFamily="34" charset="0"/>
              </a:rPr>
              <a:t>he  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998586" y="2164610"/>
            <a:ext cx="167943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Still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2834656-8717-4B97-99F2-2D21A0105A4F}"/>
              </a:ext>
            </a:extLst>
          </p:cNvPr>
          <p:cNvSpPr txBox="1">
            <a:spLocks/>
          </p:cNvSpPr>
          <p:nvPr/>
        </p:nvSpPr>
        <p:spPr>
          <a:xfrm>
            <a:off x="4663586" y="2153491"/>
            <a:ext cx="374423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could not see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102C27-6C97-4318-A88F-04A56F35C4C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1435" y="4113014"/>
            <a:ext cx="812800" cy="81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151186" y="4050243"/>
            <a:ext cx="1256635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AA1F6B-B092-C844-8E9F-560CBEACB1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34535" y="-15589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539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7" grpId="0" uiExpand="1" build="p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2113708" y="1633484"/>
            <a:ext cx="167943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2834656-8717-4B97-99F2-2D21A0105A4F}"/>
              </a:ext>
            </a:extLst>
          </p:cNvPr>
          <p:cNvSpPr txBox="1">
            <a:spLocks/>
          </p:cNvSpPr>
          <p:nvPr/>
        </p:nvSpPr>
        <p:spPr>
          <a:xfrm>
            <a:off x="3868616" y="1633484"/>
            <a:ext cx="291451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got a plan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8297" y="4341349"/>
            <a:ext cx="812800" cy="81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309979" y="3749863"/>
            <a:ext cx="1831131" cy="1404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474862-89D3-6C42-8E81-F02014C0BD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FF657F-40E8-6543-907E-E4B9F5D45C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88315" y="-1437102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E2755C-8122-BE4C-A575-F191DDDF0A34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443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7" grpId="0" uiExpand="1" build="p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5335674" y="1778450"/>
            <a:ext cx="143654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ran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779171" y="1778450"/>
            <a:ext cx="317466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Zacchaeus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2834656-8717-4B97-99F2-2D21A0105A4F}"/>
              </a:ext>
            </a:extLst>
          </p:cNvPr>
          <p:cNvSpPr txBox="1">
            <a:spLocks/>
          </p:cNvSpPr>
          <p:nvPr/>
        </p:nvSpPr>
        <p:spPr>
          <a:xfrm>
            <a:off x="1779170" y="3027054"/>
            <a:ext cx="280287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>
                <a:latin typeface="Century Gothic" panose="020B0502020202020204" pitchFamily="34" charset="0"/>
              </a:rPr>
              <a:t>to a tree</a:t>
            </a:r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6F41D4-058B-46AB-97FC-DA0B864AD64A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1435" y="4223612"/>
            <a:ext cx="812800" cy="81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19517" y="3963631"/>
            <a:ext cx="1224831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2829A4-FB5D-844F-B665-8FF7DBF972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8930" y="-13922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360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7" grpId="0" uiExpand="1" build="p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2918203" y="1480801"/>
            <a:ext cx="365704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climbed up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C36594-4D7B-406E-9855-28DD129F26C8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3045" y="4095929"/>
            <a:ext cx="812800" cy="81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53045" y="3962635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F0D718-A510-8D4F-BBF7-5E65889C38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47414" y="-15023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028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uiExpand="1" build="p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4910755" y="2389196"/>
            <a:ext cx="365704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walked past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114418" y="1216239"/>
            <a:ext cx="164388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Now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38BD9F-CB29-431B-8B69-315C232CC880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1088125" y="2310776"/>
            <a:ext cx="164388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 </a:t>
            </a:r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3062094" y="2355051"/>
            <a:ext cx="164388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as he </a:t>
            </a: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3554463" y="1222523"/>
            <a:ext cx="3399602" cy="1203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could see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1435" y="4113014"/>
            <a:ext cx="812800" cy="812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956690" y="4114043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D346A4-95CA-A749-AB0E-8B0393FA1A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2862" y="-18751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875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12" grpId="0" animBg="1"/>
      <p:bldP spid="15" grpId="0" build="p"/>
      <p:bldP spid="16" grpId="0" build="p"/>
      <p:bldP spid="1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1014" y="1529298"/>
            <a:ext cx="7961971" cy="158220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>
                <a:latin typeface="Century Gothic" charset="0"/>
                <a:ea typeface="Times New Roman" charset="0"/>
                <a:cs typeface="Times New Roman" charset="0"/>
              </a:rPr>
              <a:t>Jesus walked into Jericho.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48B9A3-2184-4698-B3C0-BB85F2F8C216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6235" y="4374146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8A0FE4-DA46-2143-9B91-2887FE274C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7267" y="-14478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1002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3078579" y="1485576"/>
            <a:ext cx="364032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 stopped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32C731-ECA5-4E9D-B66B-1C41D8ECBF5C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1435" y="4063132"/>
            <a:ext cx="812800" cy="81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232003" y="4014814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007070-01DC-834F-A5E9-2DAC7704D2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13318" y="-18260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027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uiExpand="1" build="p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5481928" y="1412230"/>
            <a:ext cx="270306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saw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288518" y="1412230"/>
            <a:ext cx="364032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looked up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E27BFE6-BCF3-4426-876A-8DBAF49E3FC1}"/>
              </a:ext>
            </a:extLst>
          </p:cNvPr>
          <p:cNvSpPr txBox="1">
            <a:spLocks/>
          </p:cNvSpPr>
          <p:nvPr/>
        </p:nvSpPr>
        <p:spPr>
          <a:xfrm>
            <a:off x="1108137" y="2743500"/>
            <a:ext cx="364032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Zacchaeus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0E098E-ABB1-4A13-B819-04C18ECE4025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1435" y="4254872"/>
            <a:ext cx="812800" cy="812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956690" y="4114043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054F66-82DA-6749-8B39-5CC6A3F9D6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02278" y="-14101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896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10" grpId="0" uiExpand="1" build="p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4973934" y="1729737"/>
            <a:ext cx="308839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Zaccheaus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165854" y="1729737"/>
            <a:ext cx="364032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 said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5089E15-4023-4D2C-BF82-8DB74E670AF2}"/>
              </a:ext>
            </a:extLst>
          </p:cNvPr>
          <p:cNvSpPr txBox="1">
            <a:spLocks/>
          </p:cNvSpPr>
          <p:nvPr/>
        </p:nvSpPr>
        <p:spPr>
          <a:xfrm>
            <a:off x="1563867" y="2757330"/>
            <a:ext cx="570109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>
                <a:latin typeface="Century Gothic" panose="020B0502020202020204" pitchFamily="34" charset="0"/>
              </a:rPr>
              <a:t>hurry </a:t>
            </a:r>
            <a:r>
              <a:rPr lang="en-US" sz="3600" dirty="0">
                <a:latin typeface="Century Gothic" panose="020B0502020202020204" pitchFamily="34" charset="0"/>
              </a:rPr>
              <a:t>and come down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PHRASED_TheHolySpirit">
            <a:hlinkClick r:id="" action="ppaction://media"/>
            <a:extLst>
              <a:ext uri="{FF2B5EF4-FFF2-40B4-BE49-F238E27FC236}">
                <a16:creationId xmlns:a16="http://schemas.microsoft.com/office/drawing/2014/main" id="{80B62BAD-756F-445A-A820-4EEA8AB98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0581" y="661270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40173B-213D-455A-9116-C94E6C7B6F1D}"/>
              </a:ext>
            </a:extLst>
          </p:cNvPr>
          <p:cNvSpPr/>
          <p:nvPr/>
        </p:nvSpPr>
        <p:spPr>
          <a:xfrm>
            <a:off x="7794047" y="459873"/>
            <a:ext cx="1227550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49530" y="4295280"/>
            <a:ext cx="812800" cy="81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177916" y="4114043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8DF849-22D4-1141-94AF-17E681A2A9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86014" y="-1485228"/>
            <a:ext cx="812800" cy="812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F3BAC4-FAA7-874B-9302-B6AB48C974B4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473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7" grpId="0" uiExpand="1" build="p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3846517" y="1272709"/>
            <a:ext cx="394753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 must stay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278150" y="1213711"/>
            <a:ext cx="275937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Today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F08A42B-23D5-4390-8B8B-E58AF054AEB4}"/>
              </a:ext>
            </a:extLst>
          </p:cNvPr>
          <p:cNvSpPr txBox="1">
            <a:spLocks/>
          </p:cNvSpPr>
          <p:nvPr/>
        </p:nvSpPr>
        <p:spPr>
          <a:xfrm>
            <a:off x="1415350" y="2410269"/>
            <a:ext cx="421172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at your house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."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3265" y="4095929"/>
            <a:ext cx="812800" cy="812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956690" y="4114043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D63154-2D5D-9049-9C35-24D600EF69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08413" y="-1462098"/>
            <a:ext cx="812800" cy="812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2FE1BA6-E264-C041-8FD9-7B43DAD5426E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873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uiExpand="1" build="p"/>
      <p:bldP spid="9" grpId="0" uiExpand="1" build="p"/>
      <p:bldP spid="12" grpId="0" uiExpand="1" build="p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5089E15-4023-4D2C-BF82-8DB74E670AF2}"/>
              </a:ext>
            </a:extLst>
          </p:cNvPr>
          <p:cNvSpPr txBox="1">
            <a:spLocks/>
          </p:cNvSpPr>
          <p:nvPr/>
        </p:nvSpPr>
        <p:spPr>
          <a:xfrm>
            <a:off x="904352" y="1483749"/>
            <a:ext cx="349365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Zacchaeus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9D5DBAB-3B15-42E6-A866-A0F5CBC0A329}"/>
              </a:ext>
            </a:extLst>
          </p:cNvPr>
          <p:cNvSpPr txBox="1">
            <a:spLocks/>
          </p:cNvSpPr>
          <p:nvPr/>
        </p:nvSpPr>
        <p:spPr>
          <a:xfrm>
            <a:off x="4398007" y="1483749"/>
            <a:ext cx="248845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could not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F08A42B-23D5-4390-8B8B-E58AF054AEB4}"/>
              </a:ext>
            </a:extLst>
          </p:cNvPr>
          <p:cNvSpPr txBox="1">
            <a:spLocks/>
          </p:cNvSpPr>
          <p:nvPr/>
        </p:nvSpPr>
        <p:spPr>
          <a:xfrm>
            <a:off x="1173102" y="2680307"/>
            <a:ext cx="322490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believe it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</a:t>
            </a:r>
            <a:r>
              <a:rPr lang="en-US" sz="3600" dirty="0">
                <a:latin typeface="Century Gothic" panose="020B0502020202020204" pitchFamily="34" charset="0"/>
              </a:rPr>
              <a:t> 	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1535" y="4223275"/>
            <a:ext cx="812800" cy="812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041535" y="4038189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18635E-0B33-A743-9C86-841C152F7A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79154" y="-1505620"/>
            <a:ext cx="812800" cy="812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88B2CA-E766-DE4A-AFBF-C7C5C141BE7A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084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uiExpand="1" build="p"/>
      <p:bldP spid="10" grpId="0" uiExpand="1" build="p"/>
      <p:bldP spid="12" grpId="0" uiExpand="1" build="p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924448" y="1687124"/>
            <a:ext cx="352362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>
                <a:latin typeface="Century Gothic" panose="020B0502020202020204" pitchFamily="34" charset="0"/>
              </a:rPr>
              <a:t>His selfish heart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5089E15-4023-4D2C-BF82-8DB74E670AF2}"/>
              </a:ext>
            </a:extLst>
          </p:cNvPr>
          <p:cNvSpPr txBox="1">
            <a:spLocks/>
          </p:cNvSpPr>
          <p:nvPr/>
        </p:nvSpPr>
        <p:spPr>
          <a:xfrm>
            <a:off x="4572000" y="1687124"/>
            <a:ext cx="419207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became soft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7290" y="4185926"/>
            <a:ext cx="812800" cy="81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97290" y="4064801"/>
            <a:ext cx="1441118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429429-7144-0B40-A0D2-A200527449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9532" y="-1463922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E4593B-13EB-0142-8350-424A939D63C1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83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uiExpand="1" build="p"/>
      <p:bldP spid="7" grpId="0" uiExpand="1" build="p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1523873" y="1328732"/>
            <a:ext cx="121932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>
                <a:latin typeface="Century Gothic" panose="020B0502020202020204" pitchFamily="34" charset="0"/>
              </a:rPr>
              <a:t>He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79A6141-4217-48D1-898C-ADE42286102A}"/>
              </a:ext>
            </a:extLst>
          </p:cNvPr>
          <p:cNvSpPr txBox="1">
            <a:spLocks/>
          </p:cNvSpPr>
          <p:nvPr/>
        </p:nvSpPr>
        <p:spPr>
          <a:xfrm>
            <a:off x="2929532" y="1328732"/>
            <a:ext cx="328493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climbed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9048FE3-0517-4F3F-8BDB-FB67FD4C7D5C}"/>
              </a:ext>
            </a:extLst>
          </p:cNvPr>
          <p:cNvSpPr txBox="1">
            <a:spLocks/>
          </p:cNvSpPr>
          <p:nvPr/>
        </p:nvSpPr>
        <p:spPr>
          <a:xfrm>
            <a:off x="1604061" y="2660002"/>
            <a:ext cx="379190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down the tree 	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B3F8ABD-3D10-44BF-B571-F9C84255F034}"/>
              </a:ext>
            </a:extLst>
          </p:cNvPr>
          <p:cNvSpPr txBox="1">
            <a:spLocks/>
          </p:cNvSpPr>
          <p:nvPr/>
        </p:nvSpPr>
        <p:spPr>
          <a:xfrm>
            <a:off x="5569149" y="2642366"/>
            <a:ext cx="222489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quickly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7225" y="4434973"/>
            <a:ext cx="812800" cy="81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374194" y="4114043"/>
            <a:ext cx="1517558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9A79DF-600F-ED41-BE12-955B5DF51B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599" y="-1576470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E0BF23-0EA9-DD44-A3B6-D179AB2E6347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7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uiExpand="1" build="p"/>
      <p:bldP spid="6" grpId="0" uiExpand="1" build="p"/>
      <p:bldP spid="7" grpId="0" uiExpand="1" build="p"/>
      <p:bldP spid="8" grpId="0" uiExpand="1" build="p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3993481" y="1449618"/>
            <a:ext cx="339497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at </a:t>
            </a:r>
            <a:r>
              <a:rPr lang="en-US" sz="3600">
                <a:latin typeface="Century Gothic" panose="020B0502020202020204" pitchFamily="34" charset="0"/>
              </a:rPr>
              <a:t>my house</a:t>
            </a:r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?”</a:t>
            </a:r>
            <a:r>
              <a:rPr lang="en-US" sz="3600">
                <a:latin typeface="Century Gothic" panose="020B0502020202020204" pitchFamily="34" charset="0"/>
              </a:rPr>
              <a:t>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1289301" y="1449618"/>
            <a:ext cx="225268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Jesus  </a:t>
            </a: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1533112" y="2962947"/>
            <a:ext cx="303888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thought  </a:t>
            </a:r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4883499" y="2962947"/>
            <a:ext cx="225268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with joy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2199" y="4313320"/>
            <a:ext cx="812800" cy="812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7240281" y="3943148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11C5DF-FDA2-4B49-8C24-5C0781B97C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67825" y="-1471138"/>
            <a:ext cx="812800" cy="8128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C16132D-2C19-6740-B337-AE88EFAC6D39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0760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uiExpand="1" build="p"/>
      <p:bldP spid="12" grpId="0" build="p"/>
      <p:bldP spid="15" grpId="0" build="p"/>
      <p:bldP spid="16" grpId="0" build="p"/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4091109" y="1190476"/>
            <a:ext cx="339497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grumbled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,”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1188957" y="1141688"/>
            <a:ext cx="282855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people  </a:t>
            </a: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1248694" y="3379806"/>
            <a:ext cx="303888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of a sinner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</a:t>
            </a:r>
            <a:r>
              <a:rPr lang="en-US" sz="3600" dirty="0"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5213856" y="2172910"/>
            <a:ext cx="346668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the house  </a:t>
            </a: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758093" y="2215907"/>
            <a:ext cx="414780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Jesus is going 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9685" y="4244368"/>
            <a:ext cx="812800" cy="812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947196" y="3832019"/>
            <a:ext cx="1134920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7436B9-3502-8144-8AD4-9A96442970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03234" y="-1570299"/>
            <a:ext cx="812800" cy="812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CFA7FD8-3E6D-1746-8932-9640BD94E1AE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49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  <p:bldP spid="12" grpId="0" build="p"/>
      <p:bldP spid="15" grpId="0" build="p"/>
      <p:bldP spid="16" grpId="0" build="p"/>
      <p:bldP spid="17" grpId="0" build="p"/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890310" y="3624324"/>
            <a:ext cx="339497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the poor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814583" y="1388029"/>
            <a:ext cx="442127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Zacchaeus said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  </a:t>
            </a: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5456254" y="1444753"/>
            <a:ext cx="170245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“Lord,  </a:t>
            </a:r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1063443" y="2451127"/>
            <a:ext cx="320542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 will give half  </a:t>
            </a: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935414" y="2527775"/>
            <a:ext cx="293244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of all I own 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1459" y="4222603"/>
            <a:ext cx="812800" cy="812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239541" y="4037517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54A5F8-37F5-B448-8F6F-D4CF9FE65C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5220" y="-1546146"/>
            <a:ext cx="812800" cy="812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06B1738-5469-C54C-B293-4A863233C332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055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  <p:bldP spid="12" grpId="0" build="p"/>
      <p:bldP spid="15" grpId="0" build="p"/>
      <p:bldP spid="16" grpId="0" build="p"/>
      <p:bldP spid="17" grpId="0" build="p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4567" y="1784194"/>
            <a:ext cx="8120958" cy="191801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>
                <a:latin typeface="Century Gothic" charset="0"/>
                <a:ea typeface="Times New Roman" charset="0"/>
                <a:cs typeface="Times New Roman" charset="0"/>
              </a:rPr>
              <a:t>Happy crowds followed him.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2626" y="4313320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8DA1D6-4F2C-9F4D-ADAE-3813B65D16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9858" y="-1652940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52E51E-712B-9E4D-B852-8C427A853DE2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3023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478328" y="3398885"/>
            <a:ext cx="339497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as much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814583" y="1388029"/>
            <a:ext cx="442127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If I have cheated   </a:t>
            </a: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5456254" y="1444753"/>
            <a:ext cx="218049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anyone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890310" y="2391178"/>
            <a:ext cx="355879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 </a:t>
            </a:r>
            <a:r>
              <a:rPr lang="en-US" sz="3600">
                <a:latin typeface="Century Gothic" panose="020B0502020202020204" pitchFamily="34" charset="0"/>
              </a:rPr>
              <a:t>will pay back 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972692" y="2427766"/>
            <a:ext cx="293244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</a:t>
            </a:r>
            <a:r>
              <a:rPr lang="en-US" sz="3600">
                <a:latin typeface="Century Gothic" panose="020B0502020202020204" pitchFamily="34" charset="0"/>
              </a:rPr>
              <a:t>our </a:t>
            </a:r>
            <a:r>
              <a:rPr lang="en-US" sz="3600" dirty="0">
                <a:latin typeface="Century Gothic" panose="020B0502020202020204" pitchFamily="34" charset="0"/>
              </a:rPr>
              <a:t>times 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5137" y="4569685"/>
            <a:ext cx="812800" cy="812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35116" y="4114043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200CEC-3784-0A45-A8F8-B8CEFB6D8A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60504" y="-1794749"/>
            <a:ext cx="812800" cy="812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9326475-7E8F-A04C-AFD3-8010CD0C6615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223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  <p:bldP spid="12" grpId="0" build="p"/>
      <p:bldP spid="15" grpId="0" build="p"/>
      <p:bldP spid="16" grpId="0" build="p"/>
      <p:bldP spid="17" grpId="0" build="p"/>
      <p:bldP spid="1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79A6141-4217-48D1-898C-ADE42286102A}"/>
              </a:ext>
            </a:extLst>
          </p:cNvPr>
          <p:cNvSpPr txBox="1">
            <a:spLocks/>
          </p:cNvSpPr>
          <p:nvPr/>
        </p:nvSpPr>
        <p:spPr>
          <a:xfrm>
            <a:off x="1460548" y="1653775"/>
            <a:ext cx="328493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was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9048FE3-0517-4F3F-8BDB-FB67FD4C7D5C}"/>
              </a:ext>
            </a:extLst>
          </p:cNvPr>
          <p:cNvSpPr txBox="1">
            <a:spLocks/>
          </p:cNvSpPr>
          <p:nvPr/>
        </p:nvSpPr>
        <p:spPr>
          <a:xfrm>
            <a:off x="4358855" y="1653775"/>
            <a:ext cx="328493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very rich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	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7390" y="4119228"/>
            <a:ext cx="812800" cy="81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237390" y="4114043"/>
            <a:ext cx="1654362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551279-17EB-E142-A1A5-7A940B5816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17267" y="-1447247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2FD64F-E0FD-5340-B07A-4C792333DD00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372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uiExpand="1" build="p"/>
      <p:bldP spid="7" grpId="0" uiExpand="1" build="p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1312510" y="1179447"/>
            <a:ext cx="3356149" cy="1145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 said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4779191" y="2456388"/>
            <a:ext cx="303888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is saved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1312510" y="2459992"/>
            <a:ext cx="346668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</a:t>
            </a:r>
            <a:r>
              <a:rPr lang="en-US" sz="3600">
                <a:latin typeface="Century Gothic" panose="020B0502020202020204" pitchFamily="34" charset="0"/>
              </a:rPr>
              <a:t>his </a:t>
            </a:r>
            <a:r>
              <a:rPr lang="en-US" sz="3600" dirty="0">
                <a:latin typeface="Century Gothic" panose="020B0502020202020204" pitchFamily="34" charset="0"/>
              </a:rPr>
              <a:t>lost man  </a:t>
            </a: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779191" y="1203320"/>
            <a:ext cx="195167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Today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079" y="4502329"/>
            <a:ext cx="812800" cy="812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35116" y="4114043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D216B9-73B5-2F44-B6A6-9A684BBA3E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0592" y="-1631240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D9D9A1-D513-7749-9947-5E6D3750AF6A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247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  <p:bldP spid="15" grpId="0" build="p"/>
      <p:bldP spid="16" grpId="0" build="p"/>
      <p:bldP spid="17" grpId="0" build="p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-90386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5667269" y="2358463"/>
            <a:ext cx="3013267" cy="1256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lost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</a:t>
            </a:r>
            <a:r>
              <a:rPr lang="en-US" sz="3600" dirty="0"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1198054" y="2358463"/>
            <a:ext cx="438730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>
                <a:latin typeface="Century Gothic" panose="020B0502020202020204" pitchFamily="34" charset="0"/>
              </a:rPr>
              <a:t>to seek and save 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1024933" y="1015786"/>
            <a:ext cx="456042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For I have come 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9961" y="4313320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35116" y="4114043"/>
            <a:ext cx="1256636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FE1A1E-18B0-D64B-935C-F9583A8BE5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05146" y="-1726532"/>
            <a:ext cx="812800" cy="8128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C9B9729-ED81-5D42-9628-78F4E8DD3DA8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644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build="p"/>
      <p:bldP spid="16" grpId="0" build="p"/>
      <p:bldP spid="17" grpId="0" build="p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6048" y="1652129"/>
            <a:ext cx="8292974" cy="136267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Times New Roman" charset="0"/>
                <a:cs typeface="Times New Roman" charset="0"/>
              </a:rPr>
              <a:t>Zacchaeus tried to see Jesus.</a:t>
            </a:r>
            <a:r>
              <a:rPr lang="en-US" sz="4400" dirty="0">
                <a:latin typeface="Century Gothic" panose="020B0502020202020204" pitchFamily="34" charset="0"/>
              </a:rPr>
              <a:t> 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96361E-BF1F-4ABC-AEC9-3F26A9C8019D}"/>
              </a:ext>
            </a:extLst>
          </p:cNvPr>
          <p:cNvSpPr/>
          <p:nvPr/>
        </p:nvSpPr>
        <p:spPr>
          <a:xfrm>
            <a:off x="6935306" y="3911687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4818" y="4374146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9898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D1A75E-DFAA-6C43-9AB5-AC2B7F6998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3926" y="-20586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023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50908" y="1523163"/>
            <a:ext cx="7103327" cy="112627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charset="0"/>
                <a:ea typeface="Times New Roman" charset="0"/>
                <a:cs typeface="Times New Roman" charset="0"/>
              </a:rPr>
              <a:t>But, he could not see over the people.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7835" y="4313320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529395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671A2A-934E-8046-98C2-6CBCE6D2C1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44383" y="-1544683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6BA664-C500-6443-B341-F384828C2EE7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245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8155" y="1588757"/>
            <a:ext cx="8148118" cy="212988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>
                <a:latin typeface="Century Gothic" charset="0"/>
                <a:ea typeface="Times New Roman" charset="0"/>
                <a:cs typeface="Times New Roman" charset="0"/>
              </a:rPr>
              <a:t>Zacchaeus was a short man.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C0E92-2EF9-4428-B04F-B08CBD74FD7C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1435" y="4469532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A304FC-E4E6-6E4B-A5F0-03B0338B2C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83020" y="-1722845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49327E-46DB-954F-810E-409DC970C463}"/>
              </a:ext>
            </a:extLst>
          </p:cNvPr>
          <p:cNvSpPr/>
          <p:nvPr/>
        </p:nvSpPr>
        <p:spPr>
          <a:xfrm>
            <a:off x="7815715" y="-1088036"/>
            <a:ext cx="868809" cy="86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731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79063</TotalTime>
  <Words>610</Words>
  <Application>Microsoft Macintosh PowerPoint</Application>
  <PresentationFormat>On-screen Show (16:10)</PresentationFormat>
  <Paragraphs>137</Paragraphs>
  <Slides>63</Slides>
  <Notes>0</Notes>
  <HiddenSlides>0</HiddenSlides>
  <MMClips>139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691</cp:revision>
  <dcterms:created xsi:type="dcterms:W3CDTF">2017-01-10T01:35:56Z</dcterms:created>
  <dcterms:modified xsi:type="dcterms:W3CDTF">2018-03-18T02:34:31Z</dcterms:modified>
</cp:coreProperties>
</file>