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3" r:id="rId2"/>
    <p:sldId id="271" r:id="rId3"/>
    <p:sldId id="342" r:id="rId4"/>
    <p:sldId id="325" r:id="rId5"/>
    <p:sldId id="372" r:id="rId6"/>
    <p:sldId id="297" r:id="rId7"/>
    <p:sldId id="351" r:id="rId8"/>
    <p:sldId id="352" r:id="rId9"/>
    <p:sldId id="370" r:id="rId10"/>
    <p:sldId id="371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56" autoAdjust="0"/>
    <p:restoredTop sz="94280" autoAdjust="0"/>
  </p:normalViewPr>
  <p:slideViewPr>
    <p:cSldViewPr snapToGrid="0">
      <p:cViewPr varScale="1">
        <p:scale>
          <a:sx n="101" d="100"/>
          <a:sy n="101" d="100"/>
        </p:scale>
        <p:origin x="208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3883C3B-CBE0-1545-904A-09809DF3F1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07" y="2307576"/>
            <a:ext cx="1213316" cy="1648086"/>
          </a:xfrm>
          <a:prstGeom prst="rect">
            <a:avLst/>
          </a:prstGeom>
        </p:spPr>
      </p:pic>
      <p:pic>
        <p:nvPicPr>
          <p:cNvPr id="19" name="Picture 18" descr="Coloring-page-of-the-world-1024x1024">
            <a:extLst>
              <a:ext uri="{FF2B5EF4-FFF2-40B4-BE49-F238E27FC236}">
                <a16:creationId xmlns:a16="http://schemas.microsoft.com/office/drawing/2014/main" id="{2BF95FA4-D724-4D27-B69C-FA4FAB570A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8" y="3382946"/>
            <a:ext cx="1920826" cy="1860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340043" y="2667945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7688" y="53699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18770" y="1861384"/>
            <a:ext cx="8843695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4666130" y="384880"/>
            <a:ext cx="4369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53. </a:t>
            </a:r>
            <a:r>
              <a:rPr lang="en-US" sz="44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 Am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Alive: Tell the World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../../../Documents/00_MilesOfSmilesBirthdayBox/IvansDrawingsOfKids/ChineseBoy.jpg">
            <a:extLst>
              <a:ext uri="{FF2B5EF4-FFF2-40B4-BE49-F238E27FC236}">
                <a16:creationId xmlns:a16="http://schemas.microsoft.com/office/drawing/2014/main" id="{D3671BCF-247C-4A45-B959-CB08881CD0B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7184" b="13007"/>
          <a:stretch/>
        </p:blipFill>
        <p:spPr bwMode="auto">
          <a:xfrm>
            <a:off x="1492355" y="1898942"/>
            <a:ext cx="909574" cy="1675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BC54A-0FCA-7142-8AB4-CB6E1808790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5215" r="12065" b="8738"/>
          <a:stretch/>
        </p:blipFill>
        <p:spPr bwMode="auto">
          <a:xfrm>
            <a:off x="388779" y="3276986"/>
            <a:ext cx="1297118" cy="179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66A694-1307-3F4B-B0DE-44D6389DE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7142" y="-11484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920317" y="930748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hearts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944897" y="348465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through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944897" y="2173625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8E09F2-99DC-5E43-A3AF-A170459550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5314" y="-2098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82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7" grpId="0"/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6616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dis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4400" dirty="0">
                <a:latin typeface="Century Gothic" panose="020B0502020202020204" pitchFamily="34" charset="0"/>
              </a:rPr>
              <a:t>ples</a:t>
            </a:r>
            <a:endParaRPr lang="en-US" sz="4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F3FA22-A4FB-0348-B8FA-FE08AE6C66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9077" y="-1187554"/>
            <a:ext cx="631252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99725" y="1849327"/>
            <a:ext cx="3344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through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61C7-0A70-4CD6-B23F-628188804853}"/>
              </a:ext>
            </a:extLst>
          </p:cNvPr>
          <p:cNvSpPr txBox="1"/>
          <p:nvPr/>
        </p:nvSpPr>
        <p:spPr>
          <a:xfrm>
            <a:off x="2897318" y="4197705"/>
            <a:ext cx="3752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Holy Spirit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AB819-A6E8-42F9-9B13-A90AEA078437}"/>
              </a:ext>
            </a:extLst>
          </p:cNvPr>
          <p:cNvSpPr txBox="1"/>
          <p:nvPr/>
        </p:nvSpPr>
        <p:spPr>
          <a:xfrm>
            <a:off x="2897318" y="3012820"/>
            <a:ext cx="2831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obey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492AA-4C79-4D2D-867B-BEB25BCFC1AF}"/>
              </a:ext>
            </a:extLst>
          </p:cNvPr>
          <p:cNvSpPr txBox="1"/>
          <p:nvPr/>
        </p:nvSpPr>
        <p:spPr>
          <a:xfrm>
            <a:off x="5442012" y="3240349"/>
            <a:ext cx="349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20D896-56CE-C24E-98C5-B7B381BC2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7240" y="-16325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121410" y="3840373"/>
            <a:ext cx="1307547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5082403" y="3029063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511" y="-1350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50657" y="986818"/>
            <a:ext cx="133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86905" y="929726"/>
            <a:ext cx="1811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683582" y="2258024"/>
            <a:ext cx="133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86905" y="2258024"/>
            <a:ext cx="1811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683582" y="3603308"/>
            <a:ext cx="126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5086905" y="3525558"/>
            <a:ext cx="1811045" cy="84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5501E-E93A-4F4C-8EA7-FBB6F01F61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3923" y="-19595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498762" y="986818"/>
            <a:ext cx="173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98029" y="936500"/>
            <a:ext cx="19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8762" y="2271599"/>
            <a:ext cx="193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89097" y="2248823"/>
            <a:ext cx="1957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8764" y="3491270"/>
            <a:ext cx="1936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998028" y="3498794"/>
            <a:ext cx="19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lives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815E29-A035-8E43-B38C-C02E747E6C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5689" y="-2268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7" y="912741"/>
            <a:ext cx="240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shall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7" y="3576341"/>
            <a:ext cx="281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95450"/>
            <a:ext cx="240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been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124CEE-E80B-AB4A-907D-C72689AF28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829" y="-1782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7" y="912741"/>
            <a:ext cx="247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2472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27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sorry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7" y="3576341"/>
            <a:ext cx="281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247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Spirit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472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always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F06F5F-56BA-DD48-9279-DC1691B9CE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6260" y="-2125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82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48884</TotalTime>
  <Words>86</Words>
  <Application>Microsoft Macintosh PowerPoint</Application>
  <PresentationFormat>On-screen Show (16:10)</PresentationFormat>
  <Paragraphs>52</Paragraphs>
  <Slides>10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354</cp:revision>
  <dcterms:created xsi:type="dcterms:W3CDTF">2017-01-10T01:35:56Z</dcterms:created>
  <dcterms:modified xsi:type="dcterms:W3CDTF">2018-11-26T00:28:32Z</dcterms:modified>
</cp:coreProperties>
</file>