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71" r:id="rId3"/>
    <p:sldId id="381" r:id="rId4"/>
    <p:sldId id="374" r:id="rId5"/>
    <p:sldId id="300" r:id="rId6"/>
    <p:sldId id="382" r:id="rId7"/>
    <p:sldId id="366" r:id="rId8"/>
    <p:sldId id="372" r:id="rId9"/>
    <p:sldId id="297" r:id="rId10"/>
    <p:sldId id="378" r:id="rId11"/>
    <p:sldId id="383" r:id="rId12"/>
    <p:sldId id="384" r:id="rId13"/>
    <p:sldId id="385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420051" y="446662"/>
            <a:ext cx="5445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24. The Lost Son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57200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heLostSon">
            <a:extLst>
              <a:ext uri="{FF2B5EF4-FFF2-40B4-BE49-F238E27FC236}">
                <a16:creationId xmlns:a16="http://schemas.microsoft.com/office/drawing/2014/main" id="{AB7B3BFE-FF00-4D6C-85C5-5A21D0414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2237" b="7626"/>
          <a:stretch>
            <a:fillRect/>
          </a:stretch>
        </p:blipFill>
        <p:spPr bwMode="auto">
          <a:xfrm>
            <a:off x="880473" y="2071749"/>
            <a:ext cx="2676765" cy="32027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ACF74F-DE4C-4246-8814-F0E5E484B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9364" y="-981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161718" y="761851"/>
            <a:ext cx="14766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22871" y="2204948"/>
            <a:ext cx="171553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249883" y="3648045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192866-1480-41E0-A70E-56418858D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5770" y="-1177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45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46386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give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7764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089583" y="761851"/>
            <a:ext cx="15488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57148" y="2204948"/>
            <a:ext cx="178125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558990" y="3638490"/>
            <a:ext cx="207941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1958E7-4710-4889-95BF-75C579C78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9019" y="-12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7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266611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younger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25410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thought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9688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275258" y="761851"/>
            <a:ext cx="23631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brother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368232" y="2204948"/>
            <a:ext cx="227017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money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187093" y="3648045"/>
            <a:ext cx="24513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women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12CAE0-361B-42ED-BF89-96EC801FC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8816" y="-1165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5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247375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280557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anything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283547" y="761851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saw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52953" y="2204948"/>
            <a:ext cx="188545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friend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437434" y="3648045"/>
            <a:ext cx="120097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EFE72-A39A-4FBC-93A9-F57C72256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205" y="-1248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854" y="-1230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9DBF9-0B95-4900-91F0-0C85C636C4C7}"/>
              </a:ext>
            </a:extLst>
          </p:cNvPr>
          <p:cNvSpPr/>
          <p:nvPr/>
        </p:nvSpPr>
        <p:spPr>
          <a:xfrm>
            <a:off x="3535393" y="2058033"/>
            <a:ext cx="187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4800" dirty="0">
                <a:latin typeface="Century Gothic" panose="020B0502020202020204" pitchFamily="34" charset="0"/>
              </a:rPr>
              <a:t>ty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CCFB1B-0170-4BB9-A6B8-5778113FC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4833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3307872" y="2254793"/>
            <a:ext cx="2528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thou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gh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B25D2A-5FA8-4545-9AC6-B2AB1B786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5041" y="-121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8689" y="-1441478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1686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79CD9-0843-4BE7-9CF8-F066C4477A69}"/>
              </a:ext>
            </a:extLst>
          </p:cNvPr>
          <p:cNvSpPr/>
          <p:nvPr/>
        </p:nvSpPr>
        <p:spPr>
          <a:xfrm>
            <a:off x="3222912" y="1807561"/>
            <a:ext cx="2698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= it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ADA4A-6ED3-4FE1-A1D1-83EF2CC05892}"/>
              </a:ext>
            </a:extLst>
          </p:cNvPr>
          <p:cNvSpPr/>
          <p:nvPr/>
        </p:nvSpPr>
        <p:spPr>
          <a:xfrm>
            <a:off x="2711555" y="2889030"/>
            <a:ext cx="3720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= let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B4B128-1BD2-4078-AA75-BE882474E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140" y="-973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53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222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49304" y="-125262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574525" y="2268490"/>
            <a:ext cx="3994950" cy="84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pig</a:t>
            </a:r>
            <a:r>
              <a:rPr lang="en-US" sz="4800" b="1" u="sng" dirty="0">
                <a:latin typeface="Century Gothic" panose="020B0502020202020204" pitchFamily="34" charset="0"/>
              </a:rPr>
              <a:t>’s</a:t>
            </a:r>
            <a:r>
              <a:rPr lang="en-US" sz="4800" u="sng" dirty="0">
                <a:latin typeface="Century Gothic" panose="020B0502020202020204" pitchFamily="34" charset="0"/>
              </a:rPr>
              <a:t> </a:t>
            </a:r>
            <a:r>
              <a:rPr lang="en-US" sz="4800" i="1" u="sng" dirty="0">
                <a:latin typeface="Century Gothic" panose="020B0502020202020204" pitchFamily="34" charset="0"/>
              </a:rPr>
              <a:t>food</a:t>
            </a:r>
            <a:endParaRPr lang="en-US" sz="4800" u="sng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57C600-B411-480E-9551-CB63BA8DC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2827" y="-1557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234655" y="781919"/>
            <a:ext cx="130676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two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760440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372513" y="3648045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ED3CD4-2F8B-4AB9-9227-7CD153F58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006" y="-1102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49493</TotalTime>
  <Words>123</Words>
  <Application>Microsoft Office PowerPoint</Application>
  <PresentationFormat>On-screen Show (16:10)</PresentationFormat>
  <Paragraphs>68</Paragraphs>
  <Slides>13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Contractions</vt:lpstr>
      <vt:lpstr>PowerPoint Presentation</vt:lpstr>
      <vt:lpstr>Possessives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425</cp:revision>
  <dcterms:created xsi:type="dcterms:W3CDTF">2017-01-10T01:35:56Z</dcterms:created>
  <dcterms:modified xsi:type="dcterms:W3CDTF">2019-02-21T17:59:22Z</dcterms:modified>
</cp:coreProperties>
</file>