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29" r:id="rId3"/>
    <p:sldId id="513" r:id="rId4"/>
    <p:sldId id="514" r:id="rId5"/>
    <p:sldId id="565" r:id="rId6"/>
    <p:sldId id="515" r:id="rId7"/>
    <p:sldId id="516" r:id="rId8"/>
    <p:sldId id="517" r:id="rId9"/>
    <p:sldId id="518" r:id="rId10"/>
    <p:sldId id="519" r:id="rId11"/>
    <p:sldId id="559" r:id="rId12"/>
    <p:sldId id="520" r:id="rId13"/>
    <p:sldId id="521" r:id="rId14"/>
    <p:sldId id="522" r:id="rId15"/>
    <p:sldId id="560" r:id="rId16"/>
    <p:sldId id="523" r:id="rId17"/>
    <p:sldId id="524" r:id="rId18"/>
    <p:sldId id="561" r:id="rId19"/>
    <p:sldId id="525" r:id="rId20"/>
    <p:sldId id="526" r:id="rId21"/>
    <p:sldId id="527" r:id="rId22"/>
    <p:sldId id="528" r:id="rId23"/>
    <p:sldId id="562" r:id="rId24"/>
    <p:sldId id="529" r:id="rId25"/>
    <p:sldId id="530" r:id="rId26"/>
    <p:sldId id="563" r:id="rId27"/>
    <p:sldId id="531" r:id="rId28"/>
    <p:sldId id="564" r:id="rId29"/>
    <p:sldId id="532" r:id="rId30"/>
    <p:sldId id="533" r:id="rId31"/>
    <p:sldId id="534" r:id="rId32"/>
    <p:sldId id="286" r:id="rId33"/>
    <p:sldId id="384" r:id="rId34"/>
    <p:sldId id="452" r:id="rId35"/>
    <p:sldId id="453" r:id="rId36"/>
    <p:sldId id="290" r:id="rId37"/>
    <p:sldId id="303" r:id="rId38"/>
    <p:sldId id="512"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5" r:id="rId58"/>
    <p:sldId id="556" r:id="rId59"/>
    <p:sldId id="557" r:id="rId60"/>
    <p:sldId id="558" r:id="rId6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693" autoAdjust="0"/>
    <p:restoredTop sz="94660"/>
  </p:normalViewPr>
  <p:slideViewPr>
    <p:cSldViewPr snapToGrid="0">
      <p:cViewPr varScale="1">
        <p:scale>
          <a:sx n="47" d="100"/>
          <a:sy n="47" d="100"/>
        </p:scale>
        <p:origin x="42" y="1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2431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1377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0468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27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EFA95-4F9C-4634-9B0A-EDE0918E3D21}"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7676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0EFA95-4F9C-4634-9B0A-EDE0918E3D21}"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71143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EFA95-4F9C-4634-9B0A-EDE0918E3D21}"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91661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EFA95-4F9C-4634-9B0A-EDE0918E3D21}"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140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FA95-4F9C-4634-9B0A-EDE0918E3D21}"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9619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6959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2789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80EFA95-4F9C-4634-9B0A-EDE0918E3D21}" type="datetimeFigureOut">
              <a:rPr lang="en-US" smtClean="0"/>
              <a:t>7/11/2019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2542452-24C1-4705-8936-F9C0E86BD6C0}" type="slidenum">
              <a:rPr lang="en-US" smtClean="0"/>
              <a:t>‹#›</a:t>
            </a:fld>
            <a:endParaRPr lang="en-US"/>
          </a:p>
        </p:txBody>
      </p:sp>
    </p:spTree>
    <p:extLst>
      <p:ext uri="{BB962C8B-B14F-4D97-AF65-F5344CB8AC3E}">
        <p14:creationId xmlns:p14="http://schemas.microsoft.com/office/powerpoint/2010/main" val="821320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6.m4a"/><Relationship Id="rId1" Type="http://schemas.microsoft.com/office/2007/relationships/media" Target="../media/media36.m4a"/><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7.m4a"/><Relationship Id="rId1" Type="http://schemas.microsoft.com/office/2007/relationships/media" Target="../media/media37.m4a"/><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2.m4a"/><Relationship Id="rId1" Type="http://schemas.microsoft.com/office/2007/relationships/media" Target="../media/media42.m4a"/><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5.m4a"/><Relationship Id="rId1" Type="http://schemas.microsoft.com/office/2007/relationships/media" Target="../media/media45.m4a"/><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6.m4a"/><Relationship Id="rId1" Type="http://schemas.microsoft.com/office/2007/relationships/media" Target="../media/media46.m4a"/><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7.m4a"/><Relationship Id="rId1" Type="http://schemas.microsoft.com/office/2007/relationships/media" Target="../media/media47.m4a"/><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9.m4a"/><Relationship Id="rId1" Type="http://schemas.microsoft.com/office/2007/relationships/media" Target="../media/media49.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0.m4a"/><Relationship Id="rId1" Type="http://schemas.microsoft.com/office/2007/relationships/media" Target="../media/media50.m4a"/><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1.m4a"/><Relationship Id="rId1" Type="http://schemas.microsoft.com/office/2007/relationships/media" Target="../media/media51.m4a"/><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2.m4a"/><Relationship Id="rId1" Type="http://schemas.microsoft.com/office/2007/relationships/media" Target="../media/media52.m4a"/><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3.m4a"/><Relationship Id="rId1" Type="http://schemas.microsoft.com/office/2007/relationships/media" Target="../media/media53.m4a"/><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4.m4a"/><Relationship Id="rId1" Type="http://schemas.microsoft.com/office/2007/relationships/media" Target="../media/media54.m4a"/><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5.m4a"/><Relationship Id="rId1" Type="http://schemas.microsoft.com/office/2007/relationships/media" Target="../media/media55.m4a"/><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6.m4a"/><Relationship Id="rId1" Type="http://schemas.microsoft.com/office/2007/relationships/media" Target="../media/media56.m4a"/><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7.m4a"/><Relationship Id="rId1" Type="http://schemas.microsoft.com/office/2007/relationships/media" Target="../media/media57.m4a"/><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8.m4a"/><Relationship Id="rId1" Type="http://schemas.microsoft.com/office/2007/relationships/media" Target="../media/media58.m4a"/><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9.m4a"/><Relationship Id="rId1" Type="http://schemas.microsoft.com/office/2007/relationships/media" Target="../media/media59.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0.m4a"/><Relationship Id="rId1" Type="http://schemas.microsoft.com/office/2007/relationships/media" Target="../media/media60.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7" name="Title 3">
            <a:extLst>
              <a:ext uri="{FF2B5EF4-FFF2-40B4-BE49-F238E27FC236}">
                <a16:creationId xmlns:a16="http://schemas.microsoft.com/office/drawing/2014/main" id="{F454B466-122F-4A80-88D8-517BFD463883}"/>
              </a:ext>
            </a:extLst>
          </p:cNvPr>
          <p:cNvSpPr txBox="1">
            <a:spLocks/>
          </p:cNvSpPr>
          <p:nvPr/>
        </p:nvSpPr>
        <p:spPr>
          <a:xfrm>
            <a:off x="4316370" y="2208758"/>
            <a:ext cx="4413482" cy="255932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600" dirty="0">
                <a:latin typeface="Century Gothic" panose="020B0502020202020204" pitchFamily="34" charset="0"/>
              </a:rPr>
              <a:t>Story in Easy Read English</a:t>
            </a:r>
          </a:p>
          <a:p>
            <a:pPr>
              <a:lnSpc>
                <a:spcPct val="150000"/>
              </a:lnSpc>
            </a:pPr>
            <a:r>
              <a:rPr lang="en-US" sz="3600" dirty="0">
                <a:latin typeface="Century Gothic" panose="020B0502020202020204" pitchFamily="34" charset="0"/>
              </a:rPr>
              <a:t>Questions</a:t>
            </a:r>
          </a:p>
          <a:p>
            <a:pPr>
              <a:lnSpc>
                <a:spcPct val="150000"/>
              </a:lnSpc>
            </a:pPr>
            <a:r>
              <a:rPr lang="en-US" sz="3600" dirty="0">
                <a:latin typeface="Century Gothic" panose="020B0502020202020204" pitchFamily="34" charset="0"/>
              </a:rPr>
              <a:t>Story in Phrases</a:t>
            </a:r>
          </a:p>
        </p:txBody>
      </p:sp>
      <p:sp>
        <p:nvSpPr>
          <p:cNvPr id="13" name="TextBox 12">
            <a:extLst>
              <a:ext uri="{FF2B5EF4-FFF2-40B4-BE49-F238E27FC236}">
                <a16:creationId xmlns:a16="http://schemas.microsoft.com/office/drawing/2014/main" id="{77393756-768C-4A1C-ACE1-CE026C2BB293}"/>
              </a:ext>
            </a:extLst>
          </p:cNvPr>
          <p:cNvSpPr txBox="1"/>
          <p:nvPr/>
        </p:nvSpPr>
        <p:spPr>
          <a:xfrm>
            <a:off x="243440" y="465466"/>
            <a:ext cx="3348160" cy="1107996"/>
          </a:xfrm>
          <a:prstGeom prst="rect">
            <a:avLst/>
          </a:prstGeom>
          <a:noFill/>
          <a:ln>
            <a:noFill/>
          </a:ln>
        </p:spPr>
        <p:txBody>
          <a:bodyPr wrap="square" rtlCol="0">
            <a:spAutoFit/>
          </a:bodyPr>
          <a:lstStyle/>
          <a:p>
            <a:pPr algn="ctr"/>
            <a:r>
              <a:rPr lang="en-US" sz="6600" b="1" dirty="0">
                <a:solidFill>
                  <a:srgbClr val="7030A0"/>
                </a:solidFill>
                <a:latin typeface="Century Gothic" panose="020B0502020202020204" pitchFamily="34" charset="0"/>
              </a:rPr>
              <a:t>Part 4</a:t>
            </a:r>
          </a:p>
        </p:txBody>
      </p:sp>
      <p:cxnSp>
        <p:nvCxnSpPr>
          <p:cNvPr id="14" name="Straight Connector 13">
            <a:extLst>
              <a:ext uri="{FF2B5EF4-FFF2-40B4-BE49-F238E27FC236}">
                <a16:creationId xmlns:a16="http://schemas.microsoft.com/office/drawing/2014/main" id="{45F75B4A-53AB-4643-885A-41B83FFA3BFB}"/>
              </a:ext>
            </a:extLst>
          </p:cNvPr>
          <p:cNvCxnSpPr>
            <a:cxnSpLocks/>
          </p:cNvCxnSpPr>
          <p:nvPr/>
        </p:nvCxnSpPr>
        <p:spPr>
          <a:xfrm>
            <a:off x="0" y="1845190"/>
            <a:ext cx="9144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34F451F-B7E6-4AA2-AEB3-239DDADDC117}"/>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FDDC13C-B867-4CD5-ACF9-59D07115114C}"/>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AFD6691E-1B0C-49E0-942D-0226A13765F7}"/>
              </a:ext>
            </a:extLst>
          </p:cNvPr>
          <p:cNvSpPr txBox="1"/>
          <p:nvPr/>
        </p:nvSpPr>
        <p:spPr>
          <a:xfrm>
            <a:off x="4761571" y="475653"/>
            <a:ext cx="3298410" cy="1200329"/>
          </a:xfrm>
          <a:prstGeom prst="rect">
            <a:avLst/>
          </a:prstGeom>
          <a:noFill/>
        </p:spPr>
        <p:txBody>
          <a:bodyPr wrap="square" rtlCol="0">
            <a:spAutoFit/>
          </a:bodyPr>
          <a:lstStyle/>
          <a:p>
            <a:pPr lvl="0"/>
            <a:r>
              <a:rPr lang="en-US" sz="3600" b="1" dirty="0">
                <a:solidFill>
                  <a:prstClr val="black"/>
                </a:solidFill>
                <a:latin typeface="Century Gothic" panose="020B0502020202020204" pitchFamily="34" charset="0"/>
              </a:rPr>
              <a:t>41. Jesus is Alive!</a:t>
            </a:r>
            <a:endParaRPr lang="en-US" sz="3600" dirty="0">
              <a:solidFill>
                <a:prstClr val="black"/>
              </a:solidFill>
              <a:latin typeface="Century Gothic" panose="020B0502020202020204" pitchFamily="34" charset="0"/>
            </a:endParaRPr>
          </a:p>
        </p:txBody>
      </p:sp>
      <p:pic>
        <p:nvPicPr>
          <p:cNvPr id="12" name="Picture 11">
            <a:extLst>
              <a:ext uri="{FF2B5EF4-FFF2-40B4-BE49-F238E27FC236}">
                <a16:creationId xmlns:a16="http://schemas.microsoft.com/office/drawing/2014/main" id="{D1ADE6EC-AE45-47A5-98B4-632AD830AD91}"/>
              </a:ext>
            </a:extLst>
          </p:cNvPr>
          <p:cNvPicPr/>
          <p:nvPr/>
        </p:nvPicPr>
        <p:blipFill rotWithShape="1">
          <a:blip r:embed="rId4" cstate="print">
            <a:extLst>
              <a:ext uri="{28A0092B-C50C-407E-A947-70E740481C1C}">
                <a14:useLocalDpi xmlns:a14="http://schemas.microsoft.com/office/drawing/2010/main" val="0"/>
              </a:ext>
            </a:extLst>
          </a:blip>
          <a:srcRect l="2797" t="5635"/>
          <a:stretch/>
        </p:blipFill>
        <p:spPr bwMode="auto">
          <a:xfrm>
            <a:off x="668097" y="1973777"/>
            <a:ext cx="2811083" cy="3300745"/>
          </a:xfrm>
          <a:prstGeom prst="rect">
            <a:avLst/>
          </a:prstGeom>
          <a:ln>
            <a:noFill/>
          </a:ln>
          <a:extLst>
            <a:ext uri="{53640926-AAD7-44D8-BBD7-CCE9431645EC}">
              <a14:shadowObscured xmlns:a14="http://schemas.microsoft.com/office/drawing/2010/main"/>
            </a:ex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2" name="Recorded Sound">
            <a:hlinkClick r:id="" action="ppaction://media"/>
            <a:extLst>
              <a:ext uri="{FF2B5EF4-FFF2-40B4-BE49-F238E27FC236}">
                <a16:creationId xmlns:a16="http://schemas.microsoft.com/office/drawing/2014/main" id="{417A9035-0401-4EAC-9230-CF0F287EF5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44271" y="-1193418"/>
            <a:ext cx="609600" cy="609600"/>
          </a:xfrm>
          <a:prstGeom prst="rect">
            <a:avLst/>
          </a:prstGeom>
        </p:spPr>
      </p:pic>
    </p:spTree>
    <p:extLst>
      <p:ext uri="{BB962C8B-B14F-4D97-AF65-F5344CB8AC3E}">
        <p14:creationId xmlns:p14="http://schemas.microsoft.com/office/powerpoint/2010/main" val="11777665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86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7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0" nodeType="withEffect">
                                  <p:stCondLst>
                                    <p:cond delay="170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7" grpId="0" animBg="1"/>
      <p:bldP spid="17"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looked inside.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810A76C-930B-416A-BCFD-030D42E338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4953" y="-1191431"/>
            <a:ext cx="609600" cy="609600"/>
          </a:xfrm>
          <a:prstGeom prst="rect">
            <a:avLst/>
          </a:prstGeom>
        </p:spPr>
      </p:pic>
    </p:spTree>
    <p:extLst>
      <p:ext uri="{BB962C8B-B14F-4D97-AF65-F5344CB8AC3E}">
        <p14:creationId xmlns:p14="http://schemas.microsoft.com/office/powerpoint/2010/main" val="24061884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6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tomb was empty!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217B068E-CC09-43FD-B0B2-28F79C5F3F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98059" y="-1197303"/>
            <a:ext cx="609600" cy="609600"/>
          </a:xfrm>
          <a:prstGeom prst="rect">
            <a:avLst/>
          </a:prstGeom>
        </p:spPr>
      </p:pic>
    </p:spTree>
    <p:extLst>
      <p:ext uri="{BB962C8B-B14F-4D97-AF65-F5344CB8AC3E}">
        <p14:creationId xmlns:p14="http://schemas.microsoft.com/office/powerpoint/2010/main" val="15177262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5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234243"/>
            <a:ext cx="7752477" cy="319198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angel said to the women, </a:t>
            </a:r>
          </a:p>
          <a:p>
            <a:pPr algn="l">
              <a:lnSpc>
                <a:spcPct val="150000"/>
              </a:lnSpc>
            </a:pPr>
            <a:r>
              <a:rPr lang="en-US" sz="4000" dirty="0">
                <a:latin typeface="Century Gothic" panose="020B0502020202020204" pitchFamily="34" charset="0"/>
              </a:rPr>
              <a:t>“Why do you look for the living </a:t>
            </a:r>
          </a:p>
          <a:p>
            <a:pPr algn="l">
              <a:lnSpc>
                <a:spcPct val="150000"/>
              </a:lnSpc>
            </a:pPr>
            <a:r>
              <a:rPr lang="en-US" sz="4000" dirty="0">
                <a:latin typeface="Century Gothic" panose="020B0502020202020204" pitchFamily="34" charset="0"/>
              </a:rPr>
              <a:t>among the dead?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70A7459-817F-4089-87EF-12E357ABA4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53554" y="-1198580"/>
            <a:ext cx="609600" cy="609600"/>
          </a:xfrm>
          <a:prstGeom prst="rect">
            <a:avLst/>
          </a:prstGeom>
        </p:spPr>
      </p:pic>
    </p:spTree>
    <p:extLst>
      <p:ext uri="{BB962C8B-B14F-4D97-AF65-F5344CB8AC3E}">
        <p14:creationId xmlns:p14="http://schemas.microsoft.com/office/powerpoint/2010/main" val="324446855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8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6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xit" presetSubtype="0" fill="hold" grpId="0" nodeType="withEffect">
                                  <p:stCondLst>
                                    <p:cond delay="1775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08427" y="1234247"/>
            <a:ext cx="7407921" cy="31522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is not here; he has risen, </a:t>
            </a:r>
          </a:p>
          <a:p>
            <a:pPr algn="l">
              <a:lnSpc>
                <a:spcPct val="150000"/>
              </a:lnSpc>
            </a:pPr>
            <a:r>
              <a:rPr lang="en-US" sz="4000" dirty="0">
                <a:latin typeface="Century Gothic" panose="020B0502020202020204" pitchFamily="34" charset="0"/>
              </a:rPr>
              <a:t>just as he said he would!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D399C15-B0E5-46E0-BC86-6F32051E6D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69459" y="-1197303"/>
            <a:ext cx="609600" cy="609600"/>
          </a:xfrm>
          <a:prstGeom prst="rect">
            <a:avLst/>
          </a:prstGeom>
        </p:spPr>
      </p:pic>
    </p:spTree>
    <p:extLst>
      <p:ext uri="{BB962C8B-B14F-4D97-AF65-F5344CB8AC3E}">
        <p14:creationId xmlns:p14="http://schemas.microsoft.com/office/powerpoint/2010/main" val="25867009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45953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Don’t be afraid. </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E5446C8-5A96-470A-B5A6-92F19DB16B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68705" y="-1191748"/>
            <a:ext cx="609600" cy="609600"/>
          </a:xfrm>
          <a:prstGeom prst="rect">
            <a:avLst/>
          </a:prstGeom>
        </p:spPr>
      </p:pic>
    </p:spTree>
    <p:extLst>
      <p:ext uri="{BB962C8B-B14F-4D97-AF65-F5344CB8AC3E}">
        <p14:creationId xmlns:p14="http://schemas.microsoft.com/office/powerpoint/2010/main" val="35502133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9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6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45953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Go tell his disciples.”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A2C2EC7E-CC6C-4F27-8DAB-2D5B68311B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49389" y="-1197008"/>
            <a:ext cx="609600" cy="609600"/>
          </a:xfrm>
          <a:prstGeom prst="rect">
            <a:avLst/>
          </a:prstGeom>
        </p:spPr>
      </p:pic>
    </p:spTree>
    <p:extLst>
      <p:ext uri="{BB962C8B-B14F-4D97-AF65-F5344CB8AC3E}">
        <p14:creationId xmlns:p14="http://schemas.microsoft.com/office/powerpoint/2010/main" val="6961012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9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25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remembered that </a:t>
            </a:r>
          </a:p>
          <a:p>
            <a:pPr algn="l">
              <a:lnSpc>
                <a:spcPct val="150000"/>
              </a:lnSpc>
            </a:pPr>
            <a:r>
              <a:rPr lang="en-US" sz="4000" dirty="0">
                <a:latin typeface="Century Gothic" panose="020B0502020202020204" pitchFamily="34" charset="0"/>
              </a:rPr>
              <a:t>Jesus said he would rise.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8170991B-9958-4FD0-866F-C0D3A916C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40106" y="-1200482"/>
            <a:ext cx="609600" cy="609600"/>
          </a:xfrm>
          <a:prstGeom prst="rect">
            <a:avLst/>
          </a:prstGeom>
        </p:spPr>
      </p:pic>
    </p:spTree>
    <p:extLst>
      <p:ext uri="{BB962C8B-B14F-4D97-AF65-F5344CB8AC3E}">
        <p14:creationId xmlns:p14="http://schemas.microsoft.com/office/powerpoint/2010/main" val="219365359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4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women ran away.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CBBAC99-6BCE-4BD2-B12F-C99AFBD772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50142" y="-1200725"/>
            <a:ext cx="609600" cy="609600"/>
          </a:xfrm>
          <a:prstGeom prst="rect">
            <a:avLst/>
          </a:prstGeom>
        </p:spPr>
      </p:pic>
    </p:spTree>
    <p:extLst>
      <p:ext uri="{BB962C8B-B14F-4D97-AF65-F5344CB8AC3E}">
        <p14:creationId xmlns:p14="http://schemas.microsoft.com/office/powerpoint/2010/main" val="11611952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4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were afraid but full of joy.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CF4D739-99C8-49D6-B678-FC33D8A721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03927" y="-1191431"/>
            <a:ext cx="609600" cy="609600"/>
          </a:xfrm>
          <a:prstGeom prst="rect">
            <a:avLst/>
          </a:prstGeom>
        </p:spPr>
      </p:pic>
    </p:spTree>
    <p:extLst>
      <p:ext uri="{BB962C8B-B14F-4D97-AF65-F5344CB8AC3E}">
        <p14:creationId xmlns:p14="http://schemas.microsoft.com/office/powerpoint/2010/main" val="9618659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2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0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68671" y="1698070"/>
            <a:ext cx="7752477" cy="117765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appeared to them.</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CED67E4-FCF2-4D60-8778-407EFB0899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15670" y="-1200802"/>
            <a:ext cx="609600" cy="609600"/>
          </a:xfrm>
          <a:prstGeom prst="rect">
            <a:avLst/>
          </a:prstGeom>
        </p:spPr>
      </p:pic>
    </p:spTree>
    <p:extLst>
      <p:ext uri="{BB962C8B-B14F-4D97-AF65-F5344CB8AC3E}">
        <p14:creationId xmlns:p14="http://schemas.microsoft.com/office/powerpoint/2010/main" val="2734713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4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It was the third day after </a:t>
            </a:r>
          </a:p>
          <a:p>
            <a:pPr algn="l">
              <a:lnSpc>
                <a:spcPct val="150000"/>
              </a:lnSpc>
            </a:pPr>
            <a:r>
              <a:rPr lang="en-US" sz="4000" dirty="0">
                <a:latin typeface="Century Gothic" panose="020B0502020202020204" pitchFamily="34" charset="0"/>
              </a:rPr>
              <a:t>Jesus died.</a:t>
            </a:r>
          </a:p>
          <a:p>
            <a:pPr algn="l">
              <a:lnSpc>
                <a:spcPct val="150000"/>
              </a:lnSpc>
            </a:pPr>
            <a:endParaRPr lang="en-US" sz="4000" dirty="0">
              <a:latin typeface="Century Gothic" panose="020B0502020202020204" pitchFamily="34" charset="0"/>
            </a:endParaRP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E52F4F1-8BF4-474C-A06B-88D679375C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4270" y="-1207448"/>
            <a:ext cx="609600" cy="609600"/>
          </a:xfrm>
          <a:prstGeom prst="rect">
            <a:avLst/>
          </a:prstGeom>
        </p:spPr>
      </p:pic>
    </p:spTree>
    <p:extLst>
      <p:ext uri="{BB962C8B-B14F-4D97-AF65-F5344CB8AC3E}">
        <p14:creationId xmlns:p14="http://schemas.microsoft.com/office/powerpoint/2010/main" val="29783509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4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3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fell at his feet and</a:t>
            </a:r>
          </a:p>
          <a:p>
            <a:pPr algn="l">
              <a:lnSpc>
                <a:spcPct val="150000"/>
              </a:lnSpc>
            </a:pPr>
            <a:r>
              <a:rPr lang="en-US" sz="4000" dirty="0">
                <a:latin typeface="Century Gothic" panose="020B0502020202020204" pitchFamily="34" charset="0"/>
              </a:rPr>
              <a:t>worshipped.</a:t>
            </a: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C4B6E87B-3B7F-45E9-9730-92654C3D87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98059" y="-1197984"/>
            <a:ext cx="609600" cy="609600"/>
          </a:xfrm>
          <a:prstGeom prst="rect">
            <a:avLst/>
          </a:prstGeom>
        </p:spPr>
      </p:pic>
    </p:spTree>
    <p:extLst>
      <p:ext uri="{BB962C8B-B14F-4D97-AF65-F5344CB8AC3E}">
        <p14:creationId xmlns:p14="http://schemas.microsoft.com/office/powerpoint/2010/main" val="219803466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3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0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97815" y="1812371"/>
            <a:ext cx="7752477" cy="10451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“Don’t be afraid,” he said.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1307210-EE96-4183-89FE-5851996511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90482" y="-1200961"/>
            <a:ext cx="609600" cy="609600"/>
          </a:xfrm>
          <a:prstGeom prst="rect">
            <a:avLst/>
          </a:prstGeom>
        </p:spPr>
      </p:pic>
    </p:spTree>
    <p:extLst>
      <p:ext uri="{BB962C8B-B14F-4D97-AF65-F5344CB8AC3E}">
        <p14:creationId xmlns:p14="http://schemas.microsoft.com/office/powerpoint/2010/main" val="3151819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9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“Go tell my brothers. </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5651727-1F35-47B8-9AE6-C388CF1EC7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9117" y="-1197303"/>
            <a:ext cx="609600" cy="609600"/>
          </a:xfrm>
          <a:prstGeom prst="rect">
            <a:avLst/>
          </a:prstGeom>
        </p:spPr>
      </p:pic>
    </p:spTree>
    <p:extLst>
      <p:ext uri="{BB962C8B-B14F-4D97-AF65-F5344CB8AC3E}">
        <p14:creationId xmlns:p14="http://schemas.microsoft.com/office/powerpoint/2010/main" val="30338459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0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will also see me.”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53EF782-096D-4A9D-A767-6A1E7FF347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5291" y="-1191431"/>
            <a:ext cx="609600" cy="609600"/>
          </a:xfrm>
          <a:prstGeom prst="rect">
            <a:avLst/>
          </a:prstGeom>
        </p:spPr>
      </p:pic>
    </p:spTree>
    <p:extLst>
      <p:ext uri="{BB962C8B-B14F-4D97-AF65-F5344CB8AC3E}">
        <p14:creationId xmlns:p14="http://schemas.microsoft.com/office/powerpoint/2010/main" val="30568062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3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675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women told the disciples </a:t>
            </a:r>
          </a:p>
          <a:p>
            <a:pPr algn="l">
              <a:lnSpc>
                <a:spcPct val="150000"/>
              </a:lnSpc>
            </a:pPr>
            <a:r>
              <a:rPr lang="en-US" sz="4000" dirty="0">
                <a:latin typeface="Century Gothic" panose="020B0502020202020204" pitchFamily="34" charset="0"/>
              </a:rPr>
              <a:t>the happy news.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461086C-2EB8-46FC-BE87-A09073B57A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40106" y="-1190772"/>
            <a:ext cx="609600" cy="609600"/>
          </a:xfrm>
          <a:prstGeom prst="rect">
            <a:avLst/>
          </a:prstGeom>
        </p:spPr>
      </p:pic>
    </p:spTree>
    <p:extLst>
      <p:ext uri="{BB962C8B-B14F-4D97-AF65-F5344CB8AC3E}">
        <p14:creationId xmlns:p14="http://schemas.microsoft.com/office/powerpoint/2010/main" val="38806909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4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did not believe.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9C1ACCE-CC56-492F-B8D5-DE42AC0CAF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27412" y="-1190772"/>
            <a:ext cx="609600" cy="609600"/>
          </a:xfrm>
          <a:prstGeom prst="rect">
            <a:avLst/>
          </a:prstGeom>
        </p:spPr>
      </p:pic>
    </p:spTree>
    <p:extLst>
      <p:ext uri="{BB962C8B-B14F-4D97-AF65-F5344CB8AC3E}">
        <p14:creationId xmlns:p14="http://schemas.microsoft.com/office/powerpoint/2010/main" val="29725617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6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But Peter ran to the tomb.</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CD7A851-055B-407E-BAA2-4CB86E5F9C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15670" y="-1204708"/>
            <a:ext cx="609600" cy="609600"/>
          </a:xfrm>
          <a:prstGeom prst="rect">
            <a:avLst/>
          </a:prstGeom>
        </p:spPr>
      </p:pic>
    </p:spTree>
    <p:extLst>
      <p:ext uri="{BB962C8B-B14F-4D97-AF65-F5344CB8AC3E}">
        <p14:creationId xmlns:p14="http://schemas.microsoft.com/office/powerpoint/2010/main" val="6818264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5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9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2"/>
            <a:ext cx="7752477" cy="108488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Yes, it was empty!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1806F8B-235D-4E59-A322-984653856C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0471" y="-1191431"/>
            <a:ext cx="609600" cy="609600"/>
          </a:xfrm>
          <a:prstGeom prst="rect">
            <a:avLst/>
          </a:prstGeom>
        </p:spPr>
      </p:pic>
    </p:spTree>
    <p:extLst>
      <p:ext uri="{BB962C8B-B14F-4D97-AF65-F5344CB8AC3E}">
        <p14:creationId xmlns:p14="http://schemas.microsoft.com/office/powerpoint/2010/main" val="8073677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3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75907" y="1393271"/>
            <a:ext cx="7894873"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He picked up the strips of linen. </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2B4B4C3A-815C-458D-8E42-B20A4E515CC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54306" y="-1197984"/>
            <a:ext cx="609600" cy="609600"/>
          </a:xfrm>
          <a:prstGeom prst="rect">
            <a:avLst/>
          </a:prstGeom>
        </p:spPr>
      </p:pic>
    </p:spTree>
    <p:extLst>
      <p:ext uri="{BB962C8B-B14F-4D97-AF65-F5344CB8AC3E}">
        <p14:creationId xmlns:p14="http://schemas.microsoft.com/office/powerpoint/2010/main" val="41791442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1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75907" y="1393271"/>
            <a:ext cx="7894873"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He smelled the spices.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7BEA1AE-16D2-4E86-91D3-A2D4ECC7A8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08094" y="-1211431"/>
            <a:ext cx="609600" cy="609600"/>
          </a:xfrm>
          <a:prstGeom prst="rect">
            <a:avLst/>
          </a:prstGeom>
        </p:spPr>
      </p:pic>
    </p:spTree>
    <p:extLst>
      <p:ext uri="{BB962C8B-B14F-4D97-AF65-F5344CB8AC3E}">
        <p14:creationId xmlns:p14="http://schemas.microsoft.com/office/powerpoint/2010/main" val="42362182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8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820928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All of a sudden, the earth shook </a:t>
            </a:r>
          </a:p>
          <a:p>
            <a:pPr algn="l">
              <a:lnSpc>
                <a:spcPct val="150000"/>
              </a:lnSpc>
            </a:pPr>
            <a:r>
              <a:rPr lang="en-US" sz="4000" dirty="0">
                <a:latin typeface="Century Gothic" panose="020B0502020202020204" pitchFamily="34" charset="0"/>
              </a:rPr>
              <a:t>and rocks fell.</a:t>
            </a: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EE21B3A-0FC1-4735-B60A-964E063C32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6692" y="-1209691"/>
            <a:ext cx="609600" cy="609600"/>
          </a:xfrm>
          <a:prstGeom prst="rect">
            <a:avLst/>
          </a:prstGeom>
        </p:spPr>
      </p:pic>
    </p:spTree>
    <p:extLst>
      <p:ext uri="{BB962C8B-B14F-4D97-AF65-F5344CB8AC3E}">
        <p14:creationId xmlns:p14="http://schemas.microsoft.com/office/powerpoint/2010/main" val="27952915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0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3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Peter thought,</a:t>
            </a:r>
          </a:p>
          <a:p>
            <a:pPr algn="l">
              <a:lnSpc>
                <a:spcPct val="150000"/>
              </a:lnSpc>
            </a:pPr>
            <a:r>
              <a:rPr lang="en-US" sz="4000" dirty="0">
                <a:latin typeface="Century Gothic" panose="020B0502020202020204" pitchFamily="34" charset="0"/>
              </a:rPr>
              <a:t>“Could it really be true?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F6B7036-3275-47B7-AF58-17FE8063F1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27412" y="-1197984"/>
            <a:ext cx="609600" cy="609600"/>
          </a:xfrm>
          <a:prstGeom prst="rect">
            <a:avLst/>
          </a:prstGeom>
        </p:spPr>
      </p:pic>
    </p:spTree>
    <p:extLst>
      <p:ext uri="{BB962C8B-B14F-4D97-AF65-F5344CB8AC3E}">
        <p14:creationId xmlns:p14="http://schemas.microsoft.com/office/powerpoint/2010/main" val="4861657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5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12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9159" y="1446280"/>
            <a:ext cx="7894873" cy="97886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Could my Jesus truly be alive?”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CA81E6E-DE49-45B0-9414-A212ECE462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90481" y="-1197303"/>
            <a:ext cx="609600" cy="609600"/>
          </a:xfrm>
          <a:prstGeom prst="rect">
            <a:avLst/>
          </a:prstGeom>
        </p:spPr>
      </p:pic>
    </p:spTree>
    <p:extLst>
      <p:ext uri="{BB962C8B-B14F-4D97-AF65-F5344CB8AC3E}">
        <p14:creationId xmlns:p14="http://schemas.microsoft.com/office/powerpoint/2010/main" val="18004300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3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2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049700"/>
            <a:ext cx="7639834" cy="29509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did the women see and feel?</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4534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1</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08DB4D6B-0D10-4DF0-984E-418868C4BE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67753" y="-1207153"/>
            <a:ext cx="609600" cy="609600"/>
          </a:xfrm>
          <a:prstGeom prst="rect">
            <a:avLst/>
          </a:prstGeom>
        </p:spPr>
      </p:pic>
    </p:spTree>
    <p:extLst>
      <p:ext uri="{BB962C8B-B14F-4D97-AF65-F5344CB8AC3E}">
        <p14:creationId xmlns:p14="http://schemas.microsoft.com/office/powerpoint/2010/main" val="22263829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5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049700"/>
            <a:ext cx="7639834" cy="29509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did they do with this happy news?</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4534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2</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3970AB94-A115-463F-8A9C-75AAF7CC1C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4269" y="-1193707"/>
            <a:ext cx="609600" cy="609600"/>
          </a:xfrm>
          <a:prstGeom prst="rect">
            <a:avLst/>
          </a:prstGeom>
        </p:spPr>
      </p:pic>
    </p:spTree>
    <p:extLst>
      <p:ext uri="{BB962C8B-B14F-4D97-AF65-F5344CB8AC3E}">
        <p14:creationId xmlns:p14="http://schemas.microsoft.com/office/powerpoint/2010/main" val="30072315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9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638882"/>
            <a:ext cx="7639834" cy="331743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How did the men react to the news?</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64054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3</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AFBA1775-51DD-454E-83AD-5E16DC06E7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88024" y="-1198895"/>
            <a:ext cx="609600" cy="609600"/>
          </a:xfrm>
          <a:prstGeom prst="rect">
            <a:avLst/>
          </a:prstGeom>
        </p:spPr>
      </p:pic>
    </p:spTree>
    <p:extLst>
      <p:ext uri="{BB962C8B-B14F-4D97-AF65-F5344CB8AC3E}">
        <p14:creationId xmlns:p14="http://schemas.microsoft.com/office/powerpoint/2010/main" val="32568750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5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652135"/>
            <a:ext cx="7639834" cy="340906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3600" dirty="0">
                <a:latin typeface="Century Gothic" panose="020B0502020202020204" pitchFamily="34" charset="0"/>
              </a:rPr>
              <a:t>When Jesus came back to life, we call it the resurrection. Who can you tell this news to during the Easter season?</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653800"/>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4</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1D906950-D0D8-4EC0-9992-DDEC71D877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61130" y="-1212477"/>
            <a:ext cx="609600" cy="609600"/>
          </a:xfrm>
          <a:prstGeom prst="rect">
            <a:avLst/>
          </a:prstGeom>
        </p:spPr>
      </p:pic>
    </p:spTree>
    <p:extLst>
      <p:ext uri="{BB962C8B-B14F-4D97-AF65-F5344CB8AC3E}">
        <p14:creationId xmlns:p14="http://schemas.microsoft.com/office/powerpoint/2010/main" val="10728832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31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5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341645" y="1127861"/>
            <a:ext cx="8071075" cy="41931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a:latin typeface="Century Gothic" panose="020B0502020202020204" pitchFamily="34" charset="0"/>
              </a:rPr>
              <a:t>Dear Jesus,</a:t>
            </a:r>
          </a:p>
          <a:p>
            <a:pPr algn="l">
              <a:lnSpc>
                <a:spcPct val="150000"/>
              </a:lnSpc>
            </a:pPr>
            <a:r>
              <a:rPr lang="en-US" dirty="0">
                <a:latin typeface="Century Gothic" panose="020B0502020202020204" pitchFamily="34" charset="0"/>
              </a:rPr>
              <a:t>You are the king of heaven and earth. You are the Lord over life and death. You proved it by raising yourself from the dead. Help me tell this happy news of the resurrection to others, even if they don’t believe at first.</a:t>
            </a:r>
          </a:p>
          <a:p>
            <a:pPr algn="l">
              <a:lnSpc>
                <a:spcPct val="150000"/>
              </a:lnSpc>
            </a:pPr>
            <a:r>
              <a:rPr lang="en-US" dirty="0">
                <a:latin typeface="Century Gothic" panose="020B0502020202020204" pitchFamily="34" charset="0"/>
              </a:rPr>
              <a:t>Amen</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00DE923-9BA8-4CC0-BF1E-A81FF88BF8B1}"/>
              </a:ext>
            </a:extLst>
          </p:cNvPr>
          <p:cNvSpPr txBox="1">
            <a:spLocks/>
          </p:cNvSpPr>
          <p:nvPr/>
        </p:nvSpPr>
        <p:spPr>
          <a:xfrm>
            <a:off x="457200" y="394003"/>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Prayer</a:t>
            </a:r>
            <a:endParaRPr lang="en-US" sz="4860" b="1" dirty="0">
              <a:solidFill>
                <a:srgbClr val="00B050"/>
              </a:solidFill>
              <a:latin typeface="Century Gothic" panose="020B0502020202020204" pitchFamily="34" charset="0"/>
            </a:endParaRPr>
          </a:p>
        </p:txBody>
      </p:sp>
      <p:sp>
        <p:nvSpPr>
          <p:cNvPr id="10" name="Rectangle 9">
            <a:extLst>
              <a:ext uri="{FF2B5EF4-FFF2-40B4-BE49-F238E27FC236}">
                <a16:creationId xmlns:a16="http://schemas.microsoft.com/office/drawing/2014/main" id="{301DA52F-A45A-421C-B459-44A8AAD3C2CB}"/>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F06FB462-AE4E-401F-AD5C-D5167C3F8805}"/>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AE37D53E-DC83-4D96-B57E-1999E63176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75329" y="-1189970"/>
            <a:ext cx="609600" cy="609600"/>
          </a:xfrm>
          <a:prstGeom prst="rect">
            <a:avLst/>
          </a:prstGeom>
        </p:spPr>
      </p:pic>
    </p:spTree>
    <p:extLst>
      <p:ext uri="{BB962C8B-B14F-4D97-AF65-F5344CB8AC3E}">
        <p14:creationId xmlns:p14="http://schemas.microsoft.com/office/powerpoint/2010/main" val="3655951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2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27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xit" presetSubtype="0" fill="hold" grpId="0" nodeType="withEffect">
                                  <p:stCondLst>
                                    <p:cond delay="31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706A19E-7D77-450E-833C-FE8B950BAFB6}"/>
              </a:ext>
            </a:extLst>
          </p:cNvPr>
          <p:cNvSpPr/>
          <p:nvPr/>
        </p:nvSpPr>
        <p:spPr>
          <a:xfrm>
            <a:off x="3384822" y="1137266"/>
            <a:ext cx="2374368" cy="1569660"/>
          </a:xfrm>
          <a:prstGeom prst="rect">
            <a:avLst/>
          </a:prstGeom>
        </p:spPr>
        <p:txBody>
          <a:bodyPr wrap="none">
            <a:spAutoFit/>
          </a:bodyPr>
          <a:lstStyle/>
          <a:p>
            <a:pPr algn="ctr"/>
            <a:r>
              <a:rPr lang="en-US" sz="4800" b="1" dirty="0">
                <a:solidFill>
                  <a:prstClr val="black"/>
                </a:solidFill>
                <a:latin typeface="Century Gothic" panose="020B0502020202020204" pitchFamily="34" charset="0"/>
              </a:rPr>
              <a:t>Jesus is</a:t>
            </a:r>
          </a:p>
          <a:p>
            <a:pPr algn="ctr"/>
            <a:r>
              <a:rPr lang="en-US" sz="4800" b="1" dirty="0">
                <a:solidFill>
                  <a:prstClr val="black"/>
                </a:solidFill>
                <a:latin typeface="Century Gothic" panose="020B0502020202020204" pitchFamily="34" charset="0"/>
              </a:rPr>
              <a:t>Alive!</a:t>
            </a:r>
          </a:p>
        </p:txBody>
      </p:sp>
      <p:sp>
        <p:nvSpPr>
          <p:cNvPr id="7" name="Rectangle 6">
            <a:extLst>
              <a:ext uri="{FF2B5EF4-FFF2-40B4-BE49-F238E27FC236}">
                <a16:creationId xmlns:a16="http://schemas.microsoft.com/office/drawing/2014/main" id="{F34B7556-E878-461D-976D-FB999FD68EDF}"/>
              </a:ext>
            </a:extLst>
          </p:cNvPr>
          <p:cNvSpPr/>
          <p:nvPr/>
        </p:nvSpPr>
        <p:spPr>
          <a:xfrm>
            <a:off x="1813871" y="3626268"/>
            <a:ext cx="5516254" cy="769441"/>
          </a:xfrm>
          <a:prstGeom prst="rect">
            <a:avLst/>
          </a:prstGeom>
        </p:spPr>
        <p:txBody>
          <a:bodyPr wrap="none">
            <a:spAutoFit/>
          </a:bodyPr>
          <a:lstStyle/>
          <a:p>
            <a:pPr algn="ctr">
              <a:lnSpc>
                <a:spcPct val="100000"/>
              </a:lnSpc>
            </a:pPr>
            <a:r>
              <a:rPr lang="en-US" sz="4400" b="1" dirty="0">
                <a:solidFill>
                  <a:srgbClr val="FF0000"/>
                </a:solidFill>
                <a:latin typeface="Century Gothic" panose="020B0502020202020204" pitchFamily="34" charset="0"/>
              </a:rPr>
              <a:t>Phrased for Fluency</a:t>
            </a:r>
            <a:endParaRPr lang="en-US" sz="8800" b="1" dirty="0">
              <a:solidFill>
                <a:srgbClr val="FF0000"/>
              </a:solidFill>
              <a:latin typeface="Century Gothic" panose="020B0502020202020204" pitchFamily="34" charset="0"/>
            </a:endParaRPr>
          </a:p>
        </p:txBody>
      </p:sp>
      <p:pic>
        <p:nvPicPr>
          <p:cNvPr id="3" name="Recorded Sound">
            <a:hlinkClick r:id="" action="ppaction://media"/>
            <a:extLst>
              <a:ext uri="{FF2B5EF4-FFF2-40B4-BE49-F238E27FC236}">
                <a16:creationId xmlns:a16="http://schemas.microsoft.com/office/drawing/2014/main" id="{68D82FAC-A9BB-4C7D-AF99-B635B75ABE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8436" y="-1191431"/>
            <a:ext cx="609600" cy="609600"/>
          </a:xfrm>
          <a:prstGeom prst="rect">
            <a:avLst/>
          </a:prstGeom>
        </p:spPr>
      </p:pic>
    </p:spTree>
    <p:extLst>
      <p:ext uri="{BB962C8B-B14F-4D97-AF65-F5344CB8AC3E}">
        <p14:creationId xmlns:p14="http://schemas.microsoft.com/office/powerpoint/2010/main" val="29133151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60"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0" nodeType="withEffect">
                                  <p:stCondLst>
                                    <p:cond delay="7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CCAB2540-12EF-4402-828A-22D0711A1795}"/>
              </a:ext>
            </a:extLst>
          </p:cNvPr>
          <p:cNvSpPr/>
          <p:nvPr/>
        </p:nvSpPr>
        <p:spPr>
          <a:xfrm>
            <a:off x="1142795" y="1436612"/>
            <a:ext cx="457048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It was the third day </a:t>
            </a:r>
            <a:endParaRPr lang="en-US" sz="3600" dirty="0"/>
          </a:p>
        </p:txBody>
      </p:sp>
      <p:sp>
        <p:nvSpPr>
          <p:cNvPr id="12" name="Rectangle 11">
            <a:extLst>
              <a:ext uri="{FF2B5EF4-FFF2-40B4-BE49-F238E27FC236}">
                <a16:creationId xmlns:a16="http://schemas.microsoft.com/office/drawing/2014/main" id="{4EF893F6-C997-488C-A34F-EB8859E0A224}"/>
              </a:ext>
            </a:extLst>
          </p:cNvPr>
          <p:cNvSpPr/>
          <p:nvPr/>
        </p:nvSpPr>
        <p:spPr>
          <a:xfrm>
            <a:off x="1059417" y="2730389"/>
            <a:ext cx="3817383" cy="646331"/>
          </a:xfrm>
          <a:prstGeom prst="rect">
            <a:avLst/>
          </a:prstGeom>
        </p:spPr>
        <p:txBody>
          <a:bodyPr wrap="squar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after Jesus died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2" name="Recorded Sound">
            <a:hlinkClick r:id="" action="ppaction://media"/>
            <a:extLst>
              <a:ext uri="{FF2B5EF4-FFF2-40B4-BE49-F238E27FC236}">
                <a16:creationId xmlns:a16="http://schemas.microsoft.com/office/drawing/2014/main" id="{DA67579C-45D8-4DF8-8755-46F443EDF8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5383" y="-1204878"/>
            <a:ext cx="609600" cy="609600"/>
          </a:xfrm>
          <a:prstGeom prst="rect">
            <a:avLst/>
          </a:prstGeom>
        </p:spPr>
      </p:pic>
    </p:spTree>
    <p:extLst>
      <p:ext uri="{BB962C8B-B14F-4D97-AF65-F5344CB8AC3E}">
        <p14:creationId xmlns:p14="http://schemas.microsoft.com/office/powerpoint/2010/main" val="33793410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6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xit" presetSubtype="0" fill="hold" grpId="0" nodeType="withEffect">
                                  <p:stCondLst>
                                    <p:cond delay="10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6" grpId="0" animBg="1"/>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FD634BCC-1A9D-450E-9E3F-2E92614D6470}"/>
              </a:ext>
            </a:extLst>
          </p:cNvPr>
          <p:cNvSpPr/>
          <p:nvPr/>
        </p:nvSpPr>
        <p:spPr>
          <a:xfrm>
            <a:off x="799775" y="1350837"/>
            <a:ext cx="366318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All of a sudden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CD099434-1D0F-44A7-90B4-AE9E2B18ADC3}"/>
              </a:ext>
            </a:extLst>
          </p:cNvPr>
          <p:cNvSpPr/>
          <p:nvPr/>
        </p:nvSpPr>
        <p:spPr>
          <a:xfrm>
            <a:off x="4847653" y="1350836"/>
            <a:ext cx="380264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earth shook </a:t>
            </a:r>
            <a:endParaRPr lang="en-US" sz="3600" dirty="0"/>
          </a:p>
        </p:txBody>
      </p:sp>
      <p:sp>
        <p:nvSpPr>
          <p:cNvPr id="4" name="Rectangle 3">
            <a:extLst>
              <a:ext uri="{FF2B5EF4-FFF2-40B4-BE49-F238E27FC236}">
                <a16:creationId xmlns:a16="http://schemas.microsoft.com/office/drawing/2014/main" id="{32B23E5B-4443-4184-89F6-185C235A5FE2}"/>
              </a:ext>
            </a:extLst>
          </p:cNvPr>
          <p:cNvSpPr/>
          <p:nvPr/>
        </p:nvSpPr>
        <p:spPr>
          <a:xfrm>
            <a:off x="799775" y="2838532"/>
            <a:ext cx="339708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and rocks fell</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8" name="Rectangle 7">
            <a:extLst>
              <a:ext uri="{FF2B5EF4-FFF2-40B4-BE49-F238E27FC236}">
                <a16:creationId xmlns:a16="http://schemas.microsoft.com/office/drawing/2014/main" id="{DEFB0724-9A83-4198-B107-3ED6A2FC6C21}"/>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8E939980-C8B7-44B8-A5F0-66184CC721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6690" y="-1188523"/>
            <a:ext cx="609600" cy="609600"/>
          </a:xfrm>
          <a:prstGeom prst="rect">
            <a:avLst/>
          </a:prstGeom>
        </p:spPr>
      </p:pic>
    </p:spTree>
    <p:extLst>
      <p:ext uri="{BB962C8B-B14F-4D97-AF65-F5344CB8AC3E}">
        <p14:creationId xmlns:p14="http://schemas.microsoft.com/office/powerpoint/2010/main" val="39765358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66"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1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573742" y="1194490"/>
            <a:ext cx="807655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 glowing angel rolled the huge</a:t>
            </a:r>
          </a:p>
          <a:p>
            <a:pPr algn="l">
              <a:lnSpc>
                <a:spcPct val="150000"/>
              </a:lnSpc>
            </a:pPr>
            <a:r>
              <a:rPr lang="en-US" sz="4000" dirty="0">
                <a:latin typeface="Century Gothic" panose="020B0502020202020204" pitchFamily="34" charset="0"/>
              </a:rPr>
              <a:t>stone away from the tomb.</a:t>
            </a: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2318A50-F3C6-4B6D-9931-D8CD0B1A58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69459" y="-1195169"/>
            <a:ext cx="609600" cy="609600"/>
          </a:xfrm>
          <a:prstGeom prst="rect">
            <a:avLst/>
          </a:prstGeom>
        </p:spPr>
      </p:pic>
    </p:spTree>
    <p:extLst>
      <p:ext uri="{BB962C8B-B14F-4D97-AF65-F5344CB8AC3E}">
        <p14:creationId xmlns:p14="http://schemas.microsoft.com/office/powerpoint/2010/main" val="12049889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8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5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7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223B8BDC-743C-452F-9AA3-0069E99C7BCB}"/>
              </a:ext>
            </a:extLst>
          </p:cNvPr>
          <p:cNvSpPr/>
          <p:nvPr/>
        </p:nvSpPr>
        <p:spPr>
          <a:xfrm>
            <a:off x="711648" y="1362562"/>
            <a:ext cx="386035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 glowing angel</a:t>
            </a:r>
            <a:endParaRPr lang="en-US" sz="3600" dirty="0"/>
          </a:p>
        </p:txBody>
      </p:sp>
      <p:sp>
        <p:nvSpPr>
          <p:cNvPr id="3" name="Rectangle 2">
            <a:extLst>
              <a:ext uri="{FF2B5EF4-FFF2-40B4-BE49-F238E27FC236}">
                <a16:creationId xmlns:a16="http://schemas.microsoft.com/office/drawing/2014/main" id="{D02614EC-90A1-483E-AD95-304F3D819B06}"/>
              </a:ext>
            </a:extLst>
          </p:cNvPr>
          <p:cNvSpPr/>
          <p:nvPr/>
        </p:nvSpPr>
        <p:spPr>
          <a:xfrm>
            <a:off x="5140395" y="1362562"/>
            <a:ext cx="142859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rolled</a:t>
            </a:r>
            <a:endParaRPr lang="en-US" sz="3600" dirty="0"/>
          </a:p>
        </p:txBody>
      </p:sp>
      <p:sp>
        <p:nvSpPr>
          <p:cNvPr id="4" name="Rectangle 3">
            <a:extLst>
              <a:ext uri="{FF2B5EF4-FFF2-40B4-BE49-F238E27FC236}">
                <a16:creationId xmlns:a16="http://schemas.microsoft.com/office/drawing/2014/main" id="{9D72BF01-D588-4ACD-97CE-E722D375DCD7}"/>
              </a:ext>
            </a:extLst>
          </p:cNvPr>
          <p:cNvSpPr/>
          <p:nvPr/>
        </p:nvSpPr>
        <p:spPr>
          <a:xfrm>
            <a:off x="711648" y="2534334"/>
            <a:ext cx="357501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huge stone</a:t>
            </a:r>
            <a:endParaRPr lang="en-US" sz="3600" dirty="0"/>
          </a:p>
        </p:txBody>
      </p:sp>
      <p:sp>
        <p:nvSpPr>
          <p:cNvPr id="7" name="Rectangle 6">
            <a:extLst>
              <a:ext uri="{FF2B5EF4-FFF2-40B4-BE49-F238E27FC236}">
                <a16:creationId xmlns:a16="http://schemas.microsoft.com/office/drawing/2014/main" id="{CE739DBE-BBF3-4F7C-B634-1D3429823AF7}"/>
              </a:ext>
            </a:extLst>
          </p:cNvPr>
          <p:cNvSpPr/>
          <p:nvPr/>
        </p:nvSpPr>
        <p:spPr>
          <a:xfrm>
            <a:off x="711648" y="3322412"/>
            <a:ext cx="3536546" cy="1030026"/>
          </a:xfrm>
          <a:prstGeom prst="rect">
            <a:avLst/>
          </a:prstGeom>
        </p:spPr>
        <p:txBody>
          <a:bodyPr wrap="none">
            <a:spAutoFit/>
          </a:bodyPr>
          <a:lstStyle/>
          <a:p>
            <a:pPr>
              <a:lnSpc>
                <a:spcPct val="200000"/>
              </a:lnSpc>
            </a:pPr>
            <a:r>
              <a:rPr lang="en-US" sz="3600" dirty="0">
                <a:latin typeface="Century Gothic" panose="020B0502020202020204" pitchFamily="34" charset="0"/>
                <a:ea typeface="MS Mincho" panose="02020609040205080304" pitchFamily="49" charset="-128"/>
                <a:cs typeface="Helvetica" panose="020B0604020202020204" pitchFamily="34" charset="0"/>
              </a:rPr>
              <a:t>from the tomb</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75373BEF-23F1-495D-B40E-8974D779AEED}"/>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89A419C2-733E-4BAE-AA7D-D937F2909D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5121" y="-1192359"/>
            <a:ext cx="609600" cy="609600"/>
          </a:xfrm>
          <a:prstGeom prst="rect">
            <a:avLst/>
          </a:prstGeom>
        </p:spPr>
      </p:pic>
      <p:sp>
        <p:nvSpPr>
          <p:cNvPr id="8" name="Rectangle 7">
            <a:extLst>
              <a:ext uri="{FF2B5EF4-FFF2-40B4-BE49-F238E27FC236}">
                <a16:creationId xmlns:a16="http://schemas.microsoft.com/office/drawing/2014/main" id="{F6F587A4-5D72-49CA-BCE3-684CDA120F06}"/>
              </a:ext>
            </a:extLst>
          </p:cNvPr>
          <p:cNvSpPr/>
          <p:nvPr/>
        </p:nvSpPr>
        <p:spPr>
          <a:xfrm>
            <a:off x="4857336" y="2534334"/>
            <a:ext cx="151035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away</a:t>
            </a:r>
            <a:r>
              <a:rPr lang="en-US" dirty="0">
                <a:latin typeface="Century Gothic" panose="020B0502020202020204" pitchFamily="34" charset="0"/>
                <a:ea typeface="MS Mincho" panose="02020609040205080304" pitchFamily="49" charset="-128"/>
                <a:cs typeface="Helvetica" panose="020B0604020202020204" pitchFamily="34" charset="0"/>
              </a:rPr>
              <a:t> </a:t>
            </a:r>
            <a:endParaRPr lang="en-US" dirty="0"/>
          </a:p>
        </p:txBody>
      </p:sp>
    </p:spTree>
    <p:extLst>
      <p:ext uri="{BB962C8B-B14F-4D97-AF65-F5344CB8AC3E}">
        <p14:creationId xmlns:p14="http://schemas.microsoft.com/office/powerpoint/2010/main" val="29205272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02"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4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xit" presetSubtype="0" fill="hold" grpId="0" nodeType="withEffect">
                                  <p:stCondLst>
                                    <p:cond delay="1400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10"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A4FB711E-9D6D-451D-8DC2-27304C0C396F}"/>
              </a:ext>
            </a:extLst>
          </p:cNvPr>
          <p:cNvSpPr/>
          <p:nvPr/>
        </p:nvSpPr>
        <p:spPr>
          <a:xfrm>
            <a:off x="644615" y="1840713"/>
            <a:ext cx="263405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guards</a:t>
            </a:r>
            <a:endParaRPr lang="en-US" sz="3600" dirty="0"/>
          </a:p>
        </p:txBody>
      </p:sp>
      <p:sp>
        <p:nvSpPr>
          <p:cNvPr id="3" name="Rectangle 2">
            <a:extLst>
              <a:ext uri="{FF2B5EF4-FFF2-40B4-BE49-F238E27FC236}">
                <a16:creationId xmlns:a16="http://schemas.microsoft.com/office/drawing/2014/main" id="{C86B59A2-A50E-40B1-8AA0-9B3196465957}"/>
              </a:ext>
            </a:extLst>
          </p:cNvPr>
          <p:cNvSpPr/>
          <p:nvPr/>
        </p:nvSpPr>
        <p:spPr>
          <a:xfrm>
            <a:off x="3851060" y="1840712"/>
            <a:ext cx="148470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shook</a:t>
            </a:r>
            <a:endParaRPr lang="en-US" sz="3600" dirty="0"/>
          </a:p>
        </p:txBody>
      </p:sp>
      <p:sp>
        <p:nvSpPr>
          <p:cNvPr id="4" name="Rectangle 3">
            <a:extLst>
              <a:ext uri="{FF2B5EF4-FFF2-40B4-BE49-F238E27FC236}">
                <a16:creationId xmlns:a16="http://schemas.microsoft.com/office/drawing/2014/main" id="{9E1A9A6E-BE1E-456E-AEA9-0FAA8EBF9D86}"/>
              </a:ext>
            </a:extLst>
          </p:cNvPr>
          <p:cNvSpPr/>
          <p:nvPr/>
        </p:nvSpPr>
        <p:spPr>
          <a:xfrm>
            <a:off x="5908153" y="1457017"/>
            <a:ext cx="2257349" cy="1030026"/>
          </a:xfrm>
          <a:prstGeom prst="rect">
            <a:avLst/>
          </a:prstGeom>
        </p:spPr>
        <p:txBody>
          <a:bodyPr wrap="none">
            <a:spAutoFit/>
          </a:bodyPr>
          <a:lstStyle/>
          <a:p>
            <a:pPr>
              <a:lnSpc>
                <a:spcPct val="200000"/>
              </a:lnSpc>
            </a:pPr>
            <a:r>
              <a:rPr lang="en-US" sz="3600" dirty="0">
                <a:latin typeface="Century Gothic" panose="020B0502020202020204" pitchFamily="34" charset="0"/>
                <a:ea typeface="MS Mincho" panose="02020609040205080304" pitchFamily="49" charset="-128"/>
                <a:cs typeface="Helvetica" panose="020B0604020202020204" pitchFamily="34" charset="0"/>
              </a:rPr>
              <a:t>with fear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E4074FD9-5860-43C6-A3B1-8D5F5FD11FAC}"/>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1B08BEE9-7C3F-4C3E-9DDA-C3C3EC21CC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61642" y="-1197352"/>
            <a:ext cx="609600" cy="609600"/>
          </a:xfrm>
          <a:prstGeom prst="rect">
            <a:avLst/>
          </a:prstGeom>
        </p:spPr>
      </p:pic>
    </p:spTree>
    <p:extLst>
      <p:ext uri="{BB962C8B-B14F-4D97-AF65-F5344CB8AC3E}">
        <p14:creationId xmlns:p14="http://schemas.microsoft.com/office/powerpoint/2010/main" val="29584803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23"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7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8AC7678E-7E91-4594-B560-20D632D8BF6A}"/>
              </a:ext>
            </a:extLst>
          </p:cNvPr>
          <p:cNvSpPr/>
          <p:nvPr/>
        </p:nvSpPr>
        <p:spPr>
          <a:xfrm>
            <a:off x="864641" y="1837947"/>
            <a:ext cx="329930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became</a:t>
            </a:r>
            <a:endParaRPr lang="en-US" sz="3600" dirty="0"/>
          </a:p>
        </p:txBody>
      </p:sp>
      <p:sp>
        <p:nvSpPr>
          <p:cNvPr id="3" name="Rectangle 2">
            <a:extLst>
              <a:ext uri="{FF2B5EF4-FFF2-40B4-BE49-F238E27FC236}">
                <a16:creationId xmlns:a16="http://schemas.microsoft.com/office/drawing/2014/main" id="{84893AC5-758B-4F2E-BA42-20D207DEEFB1}"/>
              </a:ext>
            </a:extLst>
          </p:cNvPr>
          <p:cNvSpPr/>
          <p:nvPr/>
        </p:nvSpPr>
        <p:spPr>
          <a:xfrm>
            <a:off x="4728387" y="1837946"/>
            <a:ext cx="355097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like dead men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3087C5C2-CF40-46B8-9113-501F966680D7}"/>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Recorded Sound">
            <a:hlinkClick r:id="" action="ppaction://media"/>
            <a:extLst>
              <a:ext uri="{FF2B5EF4-FFF2-40B4-BE49-F238E27FC236}">
                <a16:creationId xmlns:a16="http://schemas.microsoft.com/office/drawing/2014/main" id="{27298FAE-2770-485C-9204-00AF5CA50C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90481" y="-1191431"/>
            <a:ext cx="609600" cy="609600"/>
          </a:xfrm>
          <a:prstGeom prst="rect">
            <a:avLst/>
          </a:prstGeom>
        </p:spPr>
      </p:pic>
    </p:spTree>
    <p:extLst>
      <p:ext uri="{BB962C8B-B14F-4D97-AF65-F5344CB8AC3E}">
        <p14:creationId xmlns:p14="http://schemas.microsoft.com/office/powerpoint/2010/main" val="30022755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15"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p:bldP spid="3"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D00F8B57-360C-456E-9C99-98E4C5717E5C}"/>
              </a:ext>
            </a:extLst>
          </p:cNvPr>
          <p:cNvSpPr/>
          <p:nvPr/>
        </p:nvSpPr>
        <p:spPr>
          <a:xfrm>
            <a:off x="760438" y="1346731"/>
            <a:ext cx="279275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women</a:t>
            </a:r>
            <a:endParaRPr lang="en-US" sz="3600" dirty="0"/>
          </a:p>
        </p:txBody>
      </p:sp>
      <p:sp>
        <p:nvSpPr>
          <p:cNvPr id="3" name="Rectangle 2">
            <a:extLst>
              <a:ext uri="{FF2B5EF4-FFF2-40B4-BE49-F238E27FC236}">
                <a16:creationId xmlns:a16="http://schemas.microsoft.com/office/drawing/2014/main" id="{94E78472-81A3-432B-8C2E-A7FFB2424422}"/>
              </a:ext>
            </a:extLst>
          </p:cNvPr>
          <p:cNvSpPr/>
          <p:nvPr/>
        </p:nvSpPr>
        <p:spPr>
          <a:xfrm>
            <a:off x="3877200" y="1346731"/>
            <a:ext cx="450636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who followed Jesus</a:t>
            </a:r>
            <a:endParaRPr lang="en-US" sz="3600" dirty="0"/>
          </a:p>
        </p:txBody>
      </p:sp>
      <p:sp>
        <p:nvSpPr>
          <p:cNvPr id="4" name="Rectangle 3">
            <a:extLst>
              <a:ext uri="{FF2B5EF4-FFF2-40B4-BE49-F238E27FC236}">
                <a16:creationId xmlns:a16="http://schemas.microsoft.com/office/drawing/2014/main" id="{42A81FF8-D448-431D-9B2E-65C9C9733667}"/>
              </a:ext>
            </a:extLst>
          </p:cNvPr>
          <p:cNvSpPr/>
          <p:nvPr/>
        </p:nvSpPr>
        <p:spPr>
          <a:xfrm>
            <a:off x="760438" y="2857500"/>
            <a:ext cx="429957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went  to his tomb</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8" name="Rectangle 7">
            <a:extLst>
              <a:ext uri="{FF2B5EF4-FFF2-40B4-BE49-F238E27FC236}">
                <a16:creationId xmlns:a16="http://schemas.microsoft.com/office/drawing/2014/main" id="{90D5AEE2-FE37-4525-9131-9C7DB4ABAA51}"/>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5C2A4C32-1651-44B6-AB93-8D61DB7AAE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54305" y="-1195934"/>
            <a:ext cx="609600" cy="609600"/>
          </a:xfrm>
          <a:prstGeom prst="rect">
            <a:avLst/>
          </a:prstGeom>
        </p:spPr>
      </p:pic>
    </p:spTree>
    <p:extLst>
      <p:ext uri="{BB962C8B-B14F-4D97-AF65-F5344CB8AC3E}">
        <p14:creationId xmlns:p14="http://schemas.microsoft.com/office/powerpoint/2010/main" val="14940386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85"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D8139765-63E5-4762-94C0-0761CACCB38F}"/>
              </a:ext>
            </a:extLst>
          </p:cNvPr>
          <p:cNvSpPr/>
          <p:nvPr/>
        </p:nvSpPr>
        <p:spPr>
          <a:xfrm>
            <a:off x="969731" y="1579019"/>
            <a:ext cx="374493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had spices</a:t>
            </a:r>
            <a:endParaRPr lang="en-US" sz="3600" dirty="0"/>
          </a:p>
        </p:txBody>
      </p:sp>
      <p:sp>
        <p:nvSpPr>
          <p:cNvPr id="3" name="Rectangle 2">
            <a:extLst>
              <a:ext uri="{FF2B5EF4-FFF2-40B4-BE49-F238E27FC236}">
                <a16:creationId xmlns:a16="http://schemas.microsoft.com/office/drawing/2014/main" id="{128CAC84-6FF0-4D49-9DCD-B13988C31479}"/>
              </a:ext>
            </a:extLst>
          </p:cNvPr>
          <p:cNvSpPr/>
          <p:nvPr/>
        </p:nvSpPr>
        <p:spPr>
          <a:xfrm>
            <a:off x="5214804" y="1579019"/>
            <a:ext cx="295946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take care</a:t>
            </a:r>
            <a:endParaRPr lang="en-US" sz="3600" dirty="0"/>
          </a:p>
        </p:txBody>
      </p:sp>
      <p:sp>
        <p:nvSpPr>
          <p:cNvPr id="4" name="Rectangle 3">
            <a:extLst>
              <a:ext uri="{FF2B5EF4-FFF2-40B4-BE49-F238E27FC236}">
                <a16:creationId xmlns:a16="http://schemas.microsoft.com/office/drawing/2014/main" id="{558A0011-5C81-41DD-ACC3-C00F0963FC2D}"/>
              </a:ext>
            </a:extLst>
          </p:cNvPr>
          <p:cNvSpPr/>
          <p:nvPr/>
        </p:nvSpPr>
        <p:spPr>
          <a:xfrm>
            <a:off x="969731" y="3085050"/>
            <a:ext cx="275267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of his body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98C4E4A4-DA42-4847-8440-D54D6344BD2B}"/>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75A01198-E99B-4242-BCA3-121B5A44C3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99538" y="-1189604"/>
            <a:ext cx="609600" cy="609600"/>
          </a:xfrm>
          <a:prstGeom prst="rect">
            <a:avLst/>
          </a:prstGeom>
        </p:spPr>
      </p:pic>
    </p:spTree>
    <p:extLst>
      <p:ext uri="{BB962C8B-B14F-4D97-AF65-F5344CB8AC3E}">
        <p14:creationId xmlns:p14="http://schemas.microsoft.com/office/powerpoint/2010/main" val="14602292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66"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25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CB214674-F996-482C-9F8D-632E403C8871}"/>
              </a:ext>
            </a:extLst>
          </p:cNvPr>
          <p:cNvSpPr/>
          <p:nvPr/>
        </p:nvSpPr>
        <p:spPr>
          <a:xfrm>
            <a:off x="925974" y="1453634"/>
            <a:ext cx="231345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stone</a:t>
            </a:r>
            <a:endParaRPr lang="en-US" sz="3600" dirty="0"/>
          </a:p>
        </p:txBody>
      </p:sp>
      <p:sp>
        <p:nvSpPr>
          <p:cNvPr id="3" name="Rectangle 2">
            <a:extLst>
              <a:ext uri="{FF2B5EF4-FFF2-40B4-BE49-F238E27FC236}">
                <a16:creationId xmlns:a16="http://schemas.microsoft.com/office/drawing/2014/main" id="{F7A6DB45-CFF8-4E25-97D4-596EDDD2E8D9}"/>
              </a:ext>
            </a:extLst>
          </p:cNvPr>
          <p:cNvSpPr/>
          <p:nvPr/>
        </p:nvSpPr>
        <p:spPr>
          <a:xfrm>
            <a:off x="3907678" y="1453634"/>
            <a:ext cx="379462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had been rolled</a:t>
            </a:r>
            <a:endParaRPr lang="en-US" sz="3600" dirty="0"/>
          </a:p>
        </p:txBody>
      </p:sp>
      <p:sp>
        <p:nvSpPr>
          <p:cNvPr id="4" name="Rectangle 3">
            <a:extLst>
              <a:ext uri="{FF2B5EF4-FFF2-40B4-BE49-F238E27FC236}">
                <a16:creationId xmlns:a16="http://schemas.microsoft.com/office/drawing/2014/main" id="{5B7CB6D0-F9F0-4880-A45D-7207962CEA86}"/>
              </a:ext>
            </a:extLst>
          </p:cNvPr>
          <p:cNvSpPr/>
          <p:nvPr/>
        </p:nvSpPr>
        <p:spPr>
          <a:xfrm>
            <a:off x="925974" y="2834280"/>
            <a:ext cx="157447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away</a:t>
            </a:r>
            <a:r>
              <a:rPr lang="en-US" sz="3600"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206B3DF3-E3EE-474B-B14A-F7216E72BA9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0D5BB24B-548E-444C-BC5D-6CD8DDC41F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76278" y="-1191431"/>
            <a:ext cx="609600" cy="609600"/>
          </a:xfrm>
          <a:prstGeom prst="rect">
            <a:avLst/>
          </a:prstGeom>
        </p:spPr>
      </p:pic>
    </p:spTree>
    <p:extLst>
      <p:ext uri="{BB962C8B-B14F-4D97-AF65-F5344CB8AC3E}">
        <p14:creationId xmlns:p14="http://schemas.microsoft.com/office/powerpoint/2010/main" val="34378436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10"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8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3A85021B-603D-4586-AF2D-7A696CE681BC}"/>
              </a:ext>
            </a:extLst>
          </p:cNvPr>
          <p:cNvSpPr/>
          <p:nvPr/>
        </p:nvSpPr>
        <p:spPr>
          <a:xfrm>
            <a:off x="959184" y="1340990"/>
            <a:ext cx="440697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looked inside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814AB747-1185-4636-856C-77771836A81C}"/>
              </a:ext>
            </a:extLst>
          </p:cNvPr>
          <p:cNvSpPr/>
          <p:nvPr/>
        </p:nvSpPr>
        <p:spPr>
          <a:xfrm>
            <a:off x="959184" y="2904552"/>
            <a:ext cx="242726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tomb </a:t>
            </a:r>
            <a:endParaRPr lang="en-US" sz="3600" dirty="0"/>
          </a:p>
        </p:txBody>
      </p:sp>
      <p:sp>
        <p:nvSpPr>
          <p:cNvPr id="4" name="Rectangle 3">
            <a:extLst>
              <a:ext uri="{FF2B5EF4-FFF2-40B4-BE49-F238E27FC236}">
                <a16:creationId xmlns:a16="http://schemas.microsoft.com/office/drawing/2014/main" id="{CB0022A0-C45A-4CE6-8ADD-D2499931F4D5}"/>
              </a:ext>
            </a:extLst>
          </p:cNvPr>
          <p:cNvSpPr/>
          <p:nvPr/>
        </p:nvSpPr>
        <p:spPr>
          <a:xfrm>
            <a:off x="3980203" y="2904552"/>
            <a:ext cx="277191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was empty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9AA7CFF3-9471-41B7-95C0-F97150E70B35}"/>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A3F033C0-3F53-4635-9D84-B1DA362E00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08094" y="-1197155"/>
            <a:ext cx="609600" cy="609600"/>
          </a:xfrm>
          <a:prstGeom prst="rect">
            <a:avLst/>
          </a:prstGeom>
        </p:spPr>
      </p:pic>
    </p:spTree>
    <p:extLst>
      <p:ext uri="{BB962C8B-B14F-4D97-AF65-F5344CB8AC3E}">
        <p14:creationId xmlns:p14="http://schemas.microsoft.com/office/powerpoint/2010/main" val="27880465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61"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4B162838-305C-40DC-9325-73ADC0828803}"/>
              </a:ext>
            </a:extLst>
          </p:cNvPr>
          <p:cNvSpPr/>
          <p:nvPr/>
        </p:nvSpPr>
        <p:spPr>
          <a:xfrm>
            <a:off x="819507" y="1347617"/>
            <a:ext cx="342593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angel said</a:t>
            </a:r>
            <a:endParaRPr lang="en-US" sz="3600" dirty="0"/>
          </a:p>
        </p:txBody>
      </p:sp>
      <p:sp>
        <p:nvSpPr>
          <p:cNvPr id="3" name="Rectangle 2">
            <a:extLst>
              <a:ext uri="{FF2B5EF4-FFF2-40B4-BE49-F238E27FC236}">
                <a16:creationId xmlns:a16="http://schemas.microsoft.com/office/drawing/2014/main" id="{6B743876-FEAD-404A-9D8C-4717A7A65D92}"/>
              </a:ext>
            </a:extLst>
          </p:cNvPr>
          <p:cNvSpPr/>
          <p:nvPr/>
        </p:nvSpPr>
        <p:spPr>
          <a:xfrm>
            <a:off x="4853671" y="1347617"/>
            <a:ext cx="347082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the women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BC145152-EE79-435C-A157-411FA01F0CEF}"/>
              </a:ext>
            </a:extLst>
          </p:cNvPr>
          <p:cNvSpPr/>
          <p:nvPr/>
        </p:nvSpPr>
        <p:spPr>
          <a:xfrm>
            <a:off x="819507" y="2487159"/>
            <a:ext cx="1505540"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Why </a:t>
            </a:r>
            <a:endParaRPr lang="en-US" sz="3600" dirty="0"/>
          </a:p>
        </p:txBody>
      </p:sp>
      <p:sp>
        <p:nvSpPr>
          <p:cNvPr id="7" name="Rectangle 6">
            <a:extLst>
              <a:ext uri="{FF2B5EF4-FFF2-40B4-BE49-F238E27FC236}">
                <a16:creationId xmlns:a16="http://schemas.microsoft.com/office/drawing/2014/main" id="{0B0E5E26-BB6F-44C5-BBF0-1B97DCCC4320}"/>
              </a:ext>
            </a:extLst>
          </p:cNvPr>
          <p:cNvSpPr/>
          <p:nvPr/>
        </p:nvSpPr>
        <p:spPr>
          <a:xfrm>
            <a:off x="2581835" y="2484317"/>
            <a:ext cx="6068462" cy="646331"/>
          </a:xfrm>
          <a:prstGeom prst="rect">
            <a:avLst/>
          </a:prstGeom>
        </p:spPr>
        <p:txBody>
          <a:bodyPr wrap="squar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do you look   for the living</a:t>
            </a:r>
            <a:endParaRPr lang="en-US" sz="3600" dirty="0"/>
          </a:p>
        </p:txBody>
      </p:sp>
      <p:sp>
        <p:nvSpPr>
          <p:cNvPr id="8" name="Rectangle 7">
            <a:extLst>
              <a:ext uri="{FF2B5EF4-FFF2-40B4-BE49-F238E27FC236}">
                <a16:creationId xmlns:a16="http://schemas.microsoft.com/office/drawing/2014/main" id="{96DBF3FE-C298-42C9-BBBA-EB7F5D1C31B4}"/>
              </a:ext>
            </a:extLst>
          </p:cNvPr>
          <p:cNvSpPr/>
          <p:nvPr/>
        </p:nvSpPr>
        <p:spPr>
          <a:xfrm>
            <a:off x="819507" y="3621017"/>
            <a:ext cx="433003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among the dead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1" name="Rectangle 10">
            <a:extLst>
              <a:ext uri="{FF2B5EF4-FFF2-40B4-BE49-F238E27FC236}">
                <a16:creationId xmlns:a16="http://schemas.microsoft.com/office/drawing/2014/main" id="{3AC20F5E-006D-494F-B8AB-88A6128F133B}"/>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E3761EA1-DC19-4DDC-8527-39567F434F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5945" y="-1196797"/>
            <a:ext cx="609600" cy="609600"/>
          </a:xfrm>
          <a:prstGeom prst="rect">
            <a:avLst/>
          </a:prstGeom>
        </p:spPr>
      </p:pic>
    </p:spTree>
    <p:extLst>
      <p:ext uri="{BB962C8B-B14F-4D97-AF65-F5344CB8AC3E}">
        <p14:creationId xmlns:p14="http://schemas.microsoft.com/office/powerpoint/2010/main" val="6432345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54"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4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500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8"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0A96AABC-97D0-4383-AAC3-4D4B2A0E6326}"/>
              </a:ext>
            </a:extLst>
          </p:cNvPr>
          <p:cNvSpPr/>
          <p:nvPr/>
        </p:nvSpPr>
        <p:spPr>
          <a:xfrm>
            <a:off x="835920" y="1225107"/>
            <a:ext cx="134684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a:t>
            </a:r>
            <a:endParaRPr lang="en-US" sz="3600" dirty="0"/>
          </a:p>
        </p:txBody>
      </p:sp>
      <p:sp>
        <p:nvSpPr>
          <p:cNvPr id="3" name="Rectangle 2">
            <a:extLst>
              <a:ext uri="{FF2B5EF4-FFF2-40B4-BE49-F238E27FC236}">
                <a16:creationId xmlns:a16="http://schemas.microsoft.com/office/drawing/2014/main" id="{79A1FFEC-A488-4A75-83A6-2A62169C3BDB}"/>
              </a:ext>
            </a:extLst>
          </p:cNvPr>
          <p:cNvSpPr/>
          <p:nvPr/>
        </p:nvSpPr>
        <p:spPr>
          <a:xfrm>
            <a:off x="3110805" y="1219533"/>
            <a:ext cx="260680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is not here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3052D075-A0D3-443B-9D55-8FC59F3037A4}"/>
              </a:ext>
            </a:extLst>
          </p:cNvPr>
          <p:cNvSpPr/>
          <p:nvPr/>
        </p:nvSpPr>
        <p:spPr>
          <a:xfrm>
            <a:off x="835920" y="2492519"/>
            <a:ext cx="292419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has risen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361F2FC7-C09E-44B0-86DC-EB8B2C16EEB2}"/>
              </a:ext>
            </a:extLst>
          </p:cNvPr>
          <p:cNvSpPr/>
          <p:nvPr/>
        </p:nvSpPr>
        <p:spPr>
          <a:xfrm>
            <a:off x="4608018" y="2492519"/>
            <a:ext cx="339067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just as he said </a:t>
            </a:r>
            <a:endParaRPr lang="en-US" sz="3600" dirty="0"/>
          </a:p>
        </p:txBody>
      </p:sp>
      <p:sp>
        <p:nvSpPr>
          <p:cNvPr id="8" name="Rectangle 7">
            <a:extLst>
              <a:ext uri="{FF2B5EF4-FFF2-40B4-BE49-F238E27FC236}">
                <a16:creationId xmlns:a16="http://schemas.microsoft.com/office/drawing/2014/main" id="{D0C7C9D2-6402-4F88-A284-1B57D5AB1B53}"/>
              </a:ext>
            </a:extLst>
          </p:cNvPr>
          <p:cNvSpPr/>
          <p:nvPr/>
        </p:nvSpPr>
        <p:spPr>
          <a:xfrm>
            <a:off x="835920" y="3459867"/>
            <a:ext cx="2528256" cy="1030026"/>
          </a:xfrm>
          <a:prstGeom prst="rect">
            <a:avLst/>
          </a:prstGeom>
        </p:spPr>
        <p:txBody>
          <a:bodyPr wrap="none">
            <a:spAutoFit/>
          </a:bodyPr>
          <a:lstStyle/>
          <a:p>
            <a:pPr>
              <a:lnSpc>
                <a:spcPct val="200000"/>
              </a:lnSpc>
            </a:pPr>
            <a:r>
              <a:rPr lang="en-US" sz="3600" dirty="0">
                <a:latin typeface="Century Gothic" panose="020B0502020202020204" pitchFamily="34" charset="0"/>
                <a:ea typeface="MS Mincho" panose="02020609040205080304" pitchFamily="49" charset="-128"/>
                <a:cs typeface="Helvetica" panose="020B0604020202020204" pitchFamily="34" charset="0"/>
              </a:rPr>
              <a:t>he would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F6DC7C0-645A-40C8-ABF2-E4E84395A8C6}"/>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4DF03209-0323-400A-B0AC-51A62E4F33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58646" y="-1197303"/>
            <a:ext cx="609600" cy="609600"/>
          </a:xfrm>
          <a:prstGeom prst="rect">
            <a:avLst/>
          </a:prstGeom>
        </p:spPr>
      </p:pic>
    </p:spTree>
    <p:extLst>
      <p:ext uri="{BB962C8B-B14F-4D97-AF65-F5344CB8AC3E}">
        <p14:creationId xmlns:p14="http://schemas.microsoft.com/office/powerpoint/2010/main" val="19900191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84"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5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450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8" grpId="0"/>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C93DC5F6-37DE-4CDC-A291-AA551AE73448}"/>
              </a:ext>
            </a:extLst>
          </p:cNvPr>
          <p:cNvSpPr/>
          <p:nvPr/>
        </p:nvSpPr>
        <p:spPr>
          <a:xfrm>
            <a:off x="815844" y="1427129"/>
            <a:ext cx="375615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Don’t be afraid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16724FFF-D25D-4E63-8F14-A3F8F9DCFED4}"/>
              </a:ext>
            </a:extLst>
          </p:cNvPr>
          <p:cNvSpPr/>
          <p:nvPr/>
        </p:nvSpPr>
        <p:spPr>
          <a:xfrm>
            <a:off x="5296557" y="1427129"/>
            <a:ext cx="88998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Go</a:t>
            </a:r>
            <a:endParaRPr lang="en-US" sz="3600" dirty="0"/>
          </a:p>
        </p:txBody>
      </p:sp>
      <p:sp>
        <p:nvSpPr>
          <p:cNvPr id="4" name="Rectangle 3">
            <a:extLst>
              <a:ext uri="{FF2B5EF4-FFF2-40B4-BE49-F238E27FC236}">
                <a16:creationId xmlns:a16="http://schemas.microsoft.com/office/drawing/2014/main" id="{712679A3-A62E-49CC-8C9D-660209F4E03F}"/>
              </a:ext>
            </a:extLst>
          </p:cNvPr>
          <p:cNvSpPr/>
          <p:nvPr/>
        </p:nvSpPr>
        <p:spPr>
          <a:xfrm>
            <a:off x="815844" y="2857500"/>
            <a:ext cx="385554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tell his disciples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0" name="Rectangle 9">
            <a:extLst>
              <a:ext uri="{FF2B5EF4-FFF2-40B4-BE49-F238E27FC236}">
                <a16:creationId xmlns:a16="http://schemas.microsoft.com/office/drawing/2014/main" id="{78AF566F-63DC-426B-9961-5F112C804B5B}"/>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B5F738AA-A301-46D1-BC8E-2E272B0F1D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9614" y="-1194341"/>
            <a:ext cx="609600" cy="609600"/>
          </a:xfrm>
          <a:prstGeom prst="rect">
            <a:avLst/>
          </a:prstGeom>
        </p:spPr>
      </p:pic>
    </p:spTree>
    <p:extLst>
      <p:ext uri="{BB962C8B-B14F-4D97-AF65-F5344CB8AC3E}">
        <p14:creationId xmlns:p14="http://schemas.microsoft.com/office/powerpoint/2010/main" val="397816179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94"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guards shook with fear. </a:t>
            </a: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FC4F2AB-5C5F-4894-B7F5-E1B629AA04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17376" y="-1209691"/>
            <a:ext cx="609600" cy="609600"/>
          </a:xfrm>
          <a:prstGeom prst="rect">
            <a:avLst/>
          </a:prstGeom>
        </p:spPr>
      </p:pic>
    </p:spTree>
    <p:extLst>
      <p:ext uri="{BB962C8B-B14F-4D97-AF65-F5344CB8AC3E}">
        <p14:creationId xmlns:p14="http://schemas.microsoft.com/office/powerpoint/2010/main" val="29299855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500"/>
                                        <p:tgtEl>
                                          <p:spTgt spid="4">
                                            <p:txEl>
                                              <p:pRg st="0" end="0"/>
                                            </p:txEl>
                                          </p:spTgt>
                                        </p:tgtEl>
                                      </p:cBhvr>
                                    </p:animEffect>
                                  </p:childTnLst>
                                </p:cTn>
                              </p:par>
                              <p:par>
                                <p:cTn id="10" presetID="10" presetClass="exit" presetSubtype="0" fill="hold" grpId="0" nodeType="withEffect">
                                  <p:stCondLst>
                                    <p:cond delay="9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7BA893D3-5796-49CD-9821-1B78DF6D645A}"/>
              </a:ext>
            </a:extLst>
          </p:cNvPr>
          <p:cNvSpPr/>
          <p:nvPr/>
        </p:nvSpPr>
        <p:spPr>
          <a:xfrm>
            <a:off x="875610" y="1334494"/>
            <a:ext cx="431239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remembered</a:t>
            </a:r>
            <a:endParaRPr lang="en-US" sz="3600" dirty="0"/>
          </a:p>
        </p:txBody>
      </p:sp>
      <p:sp>
        <p:nvSpPr>
          <p:cNvPr id="3" name="Rectangle 2">
            <a:extLst>
              <a:ext uri="{FF2B5EF4-FFF2-40B4-BE49-F238E27FC236}">
                <a16:creationId xmlns:a16="http://schemas.microsoft.com/office/drawing/2014/main" id="{B2F063B0-87EC-4E13-9213-8CBE99238E74}"/>
              </a:ext>
            </a:extLst>
          </p:cNvPr>
          <p:cNvSpPr/>
          <p:nvPr/>
        </p:nvSpPr>
        <p:spPr>
          <a:xfrm>
            <a:off x="5757835" y="1334493"/>
            <a:ext cx="238719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Jesus</a:t>
            </a:r>
            <a:endParaRPr lang="en-US" sz="3600" dirty="0"/>
          </a:p>
        </p:txBody>
      </p:sp>
      <p:sp>
        <p:nvSpPr>
          <p:cNvPr id="4" name="Rectangle 3">
            <a:extLst>
              <a:ext uri="{FF2B5EF4-FFF2-40B4-BE49-F238E27FC236}">
                <a16:creationId xmlns:a16="http://schemas.microsoft.com/office/drawing/2014/main" id="{DD1D8528-1E3D-4307-AD8D-D2616B3EBB90}"/>
              </a:ext>
            </a:extLst>
          </p:cNvPr>
          <p:cNvSpPr/>
          <p:nvPr/>
        </p:nvSpPr>
        <p:spPr>
          <a:xfrm>
            <a:off x="875610" y="2758469"/>
            <a:ext cx="108876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said</a:t>
            </a:r>
            <a:endParaRPr lang="en-US" sz="3600" dirty="0"/>
          </a:p>
        </p:txBody>
      </p:sp>
      <p:sp>
        <p:nvSpPr>
          <p:cNvPr id="7" name="Rectangle 6">
            <a:extLst>
              <a:ext uri="{FF2B5EF4-FFF2-40B4-BE49-F238E27FC236}">
                <a16:creationId xmlns:a16="http://schemas.microsoft.com/office/drawing/2014/main" id="{EC219359-AD39-4EA3-94CC-0DA3821AD7F5}"/>
              </a:ext>
            </a:extLst>
          </p:cNvPr>
          <p:cNvSpPr/>
          <p:nvPr/>
        </p:nvSpPr>
        <p:spPr>
          <a:xfrm>
            <a:off x="2715565" y="2758468"/>
            <a:ext cx="336823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would rise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10" name="Rectangle 9">
            <a:extLst>
              <a:ext uri="{FF2B5EF4-FFF2-40B4-BE49-F238E27FC236}">
                <a16:creationId xmlns:a16="http://schemas.microsoft.com/office/drawing/2014/main" id="{50A6B547-91B8-4EE7-BA7C-4B8A74EDEA5D}"/>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F6C0E605-8C51-4172-81A1-E2F311524F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71317" y="-1200582"/>
            <a:ext cx="609600" cy="609600"/>
          </a:xfrm>
          <a:prstGeom prst="rect">
            <a:avLst/>
          </a:prstGeom>
        </p:spPr>
      </p:pic>
    </p:spTree>
    <p:extLst>
      <p:ext uri="{BB962C8B-B14F-4D97-AF65-F5344CB8AC3E}">
        <p14:creationId xmlns:p14="http://schemas.microsoft.com/office/powerpoint/2010/main" val="8908711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23"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100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315F9356-355D-46B7-A556-58919CFC3945}"/>
              </a:ext>
            </a:extLst>
          </p:cNvPr>
          <p:cNvSpPr/>
          <p:nvPr/>
        </p:nvSpPr>
        <p:spPr>
          <a:xfrm>
            <a:off x="911766" y="1360869"/>
            <a:ext cx="279275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women</a:t>
            </a:r>
            <a:endParaRPr lang="en-US" sz="3600" dirty="0"/>
          </a:p>
        </p:txBody>
      </p:sp>
      <p:sp>
        <p:nvSpPr>
          <p:cNvPr id="3" name="Rectangle 2">
            <a:extLst>
              <a:ext uri="{FF2B5EF4-FFF2-40B4-BE49-F238E27FC236}">
                <a16:creationId xmlns:a16="http://schemas.microsoft.com/office/drawing/2014/main" id="{4A51E744-ECAA-433A-93A5-8C86F4A00EB5}"/>
              </a:ext>
            </a:extLst>
          </p:cNvPr>
          <p:cNvSpPr/>
          <p:nvPr/>
        </p:nvSpPr>
        <p:spPr>
          <a:xfrm>
            <a:off x="4346343" y="1360869"/>
            <a:ext cx="256993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ran away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12AA9E51-EB4B-4130-9256-347F1E99EA12}"/>
              </a:ext>
            </a:extLst>
          </p:cNvPr>
          <p:cNvSpPr/>
          <p:nvPr/>
        </p:nvSpPr>
        <p:spPr>
          <a:xfrm>
            <a:off x="911766" y="2510251"/>
            <a:ext cx="391325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were afraid</a:t>
            </a:r>
            <a:endParaRPr lang="en-US" sz="3600" dirty="0"/>
          </a:p>
        </p:txBody>
      </p:sp>
      <p:sp>
        <p:nvSpPr>
          <p:cNvPr id="7" name="Rectangle 6">
            <a:extLst>
              <a:ext uri="{FF2B5EF4-FFF2-40B4-BE49-F238E27FC236}">
                <a16:creationId xmlns:a16="http://schemas.microsoft.com/office/drawing/2014/main" id="{CA8BE14A-5745-4360-949B-719789527F92}"/>
              </a:ext>
            </a:extLst>
          </p:cNvPr>
          <p:cNvSpPr/>
          <p:nvPr/>
        </p:nvSpPr>
        <p:spPr>
          <a:xfrm>
            <a:off x="5362350" y="2510251"/>
            <a:ext cx="93647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but</a:t>
            </a:r>
            <a:endParaRPr lang="en-US" sz="3600" dirty="0"/>
          </a:p>
        </p:txBody>
      </p:sp>
      <p:sp>
        <p:nvSpPr>
          <p:cNvPr id="8" name="Rectangle 7">
            <a:extLst>
              <a:ext uri="{FF2B5EF4-FFF2-40B4-BE49-F238E27FC236}">
                <a16:creationId xmlns:a16="http://schemas.microsoft.com/office/drawing/2014/main" id="{A8406C29-81E1-4DBA-B0CB-16AE21CB2A88}"/>
              </a:ext>
            </a:extLst>
          </p:cNvPr>
          <p:cNvSpPr/>
          <p:nvPr/>
        </p:nvSpPr>
        <p:spPr>
          <a:xfrm>
            <a:off x="911766" y="3705782"/>
            <a:ext cx="240161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full of joy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10" name="Rectangle 9">
            <a:extLst>
              <a:ext uri="{FF2B5EF4-FFF2-40B4-BE49-F238E27FC236}">
                <a16:creationId xmlns:a16="http://schemas.microsoft.com/office/drawing/2014/main" id="{E26B1523-EADB-4012-94C5-29ECB4683767}"/>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7CF890F5-64A3-40F0-B202-3FD192B8EC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37812" y="-1189056"/>
            <a:ext cx="609600" cy="609600"/>
          </a:xfrm>
          <a:prstGeom prst="rect">
            <a:avLst/>
          </a:prstGeom>
        </p:spPr>
      </p:pic>
    </p:spTree>
    <p:extLst>
      <p:ext uri="{BB962C8B-B14F-4D97-AF65-F5344CB8AC3E}">
        <p14:creationId xmlns:p14="http://schemas.microsoft.com/office/powerpoint/2010/main" val="321121345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45"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4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350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8" grpId="0"/>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5906B6D0-EDF0-4BB5-B122-C476D2F7E65F}"/>
              </a:ext>
            </a:extLst>
          </p:cNvPr>
          <p:cNvSpPr/>
          <p:nvPr/>
        </p:nvSpPr>
        <p:spPr>
          <a:xfrm>
            <a:off x="782180" y="1331506"/>
            <a:ext cx="378982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appeared</a:t>
            </a:r>
            <a:endParaRPr lang="en-US" sz="3600" dirty="0"/>
          </a:p>
        </p:txBody>
      </p:sp>
      <p:sp>
        <p:nvSpPr>
          <p:cNvPr id="3" name="Rectangle 2">
            <a:extLst>
              <a:ext uri="{FF2B5EF4-FFF2-40B4-BE49-F238E27FC236}">
                <a16:creationId xmlns:a16="http://schemas.microsoft.com/office/drawing/2014/main" id="{D06AF988-4F79-4348-9EF2-BCF5F4F5191B}"/>
              </a:ext>
            </a:extLst>
          </p:cNvPr>
          <p:cNvSpPr/>
          <p:nvPr/>
        </p:nvSpPr>
        <p:spPr>
          <a:xfrm>
            <a:off x="4982688" y="1308265"/>
            <a:ext cx="220284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them</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753EE04D-1818-4FA1-9DBE-828BE38FE3E9}"/>
              </a:ext>
            </a:extLst>
          </p:cNvPr>
          <p:cNvSpPr/>
          <p:nvPr/>
        </p:nvSpPr>
        <p:spPr>
          <a:xfrm>
            <a:off x="779761" y="2559996"/>
            <a:ext cx="428194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fell at his feet</a:t>
            </a:r>
            <a:endParaRPr lang="en-US" sz="3600" dirty="0"/>
          </a:p>
        </p:txBody>
      </p:sp>
      <p:sp>
        <p:nvSpPr>
          <p:cNvPr id="7" name="Rectangle 6">
            <a:extLst>
              <a:ext uri="{FF2B5EF4-FFF2-40B4-BE49-F238E27FC236}">
                <a16:creationId xmlns:a16="http://schemas.microsoft.com/office/drawing/2014/main" id="{3F7B0791-6447-4B4D-A6C4-FE893AB67703}"/>
              </a:ext>
            </a:extLst>
          </p:cNvPr>
          <p:cNvSpPr/>
          <p:nvPr/>
        </p:nvSpPr>
        <p:spPr>
          <a:xfrm>
            <a:off x="779761" y="3811727"/>
            <a:ext cx="411042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and worshipped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10" name="Rectangle 9">
            <a:extLst>
              <a:ext uri="{FF2B5EF4-FFF2-40B4-BE49-F238E27FC236}">
                <a16:creationId xmlns:a16="http://schemas.microsoft.com/office/drawing/2014/main" id="{32014D0F-9ED1-4EC1-B4AA-6177697F5F0C}"/>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9C97C6E9-2F17-47CC-A01A-299856D58A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67490" y="-1196775"/>
            <a:ext cx="609600" cy="609600"/>
          </a:xfrm>
          <a:prstGeom prst="rect">
            <a:avLst/>
          </a:prstGeom>
        </p:spPr>
      </p:pic>
    </p:spTree>
    <p:extLst>
      <p:ext uri="{BB962C8B-B14F-4D97-AF65-F5344CB8AC3E}">
        <p14:creationId xmlns:p14="http://schemas.microsoft.com/office/powerpoint/2010/main" val="30462669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30"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300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0EF56CBD-A982-496C-90CC-48F83EEAC56B}"/>
              </a:ext>
            </a:extLst>
          </p:cNvPr>
          <p:cNvSpPr/>
          <p:nvPr/>
        </p:nvSpPr>
        <p:spPr>
          <a:xfrm>
            <a:off x="1087162" y="1957217"/>
            <a:ext cx="4166525"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Don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t be afraid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9E488370-80D5-468F-9226-4FD7B05BC1FF}"/>
              </a:ext>
            </a:extLst>
          </p:cNvPr>
          <p:cNvSpPr/>
          <p:nvPr/>
        </p:nvSpPr>
        <p:spPr>
          <a:xfrm>
            <a:off x="5819442" y="1957216"/>
            <a:ext cx="19287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FD66BE06-815E-4E63-ABF7-CD236EBBB7EE}"/>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Recorded Sound">
            <a:hlinkClick r:id="" action="ppaction://media"/>
            <a:extLst>
              <a:ext uri="{FF2B5EF4-FFF2-40B4-BE49-F238E27FC236}">
                <a16:creationId xmlns:a16="http://schemas.microsoft.com/office/drawing/2014/main" id="{95CE3C52-D987-40C6-9AD3-9843033CFB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1200" y="-1191431"/>
            <a:ext cx="609600" cy="609600"/>
          </a:xfrm>
          <a:prstGeom prst="rect">
            <a:avLst/>
          </a:prstGeom>
        </p:spPr>
      </p:pic>
    </p:spTree>
    <p:extLst>
      <p:ext uri="{BB962C8B-B14F-4D97-AF65-F5344CB8AC3E}">
        <p14:creationId xmlns:p14="http://schemas.microsoft.com/office/powerpoint/2010/main" val="9599842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39"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p:bldP spid="3" grpId="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33AE07C8-DFBA-4E88-89F0-223E01A2E5F8}"/>
              </a:ext>
            </a:extLst>
          </p:cNvPr>
          <p:cNvSpPr/>
          <p:nvPr/>
        </p:nvSpPr>
        <p:spPr>
          <a:xfrm>
            <a:off x="1014502" y="1519895"/>
            <a:ext cx="1111202"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Go</a:t>
            </a:r>
            <a:endParaRPr lang="en-US" sz="3600" dirty="0"/>
          </a:p>
        </p:txBody>
      </p:sp>
      <p:sp>
        <p:nvSpPr>
          <p:cNvPr id="3" name="Rectangle 2">
            <a:extLst>
              <a:ext uri="{FF2B5EF4-FFF2-40B4-BE49-F238E27FC236}">
                <a16:creationId xmlns:a16="http://schemas.microsoft.com/office/drawing/2014/main" id="{628ABF28-B302-4B37-AD31-71F592C83E42}"/>
              </a:ext>
            </a:extLst>
          </p:cNvPr>
          <p:cNvSpPr/>
          <p:nvPr/>
        </p:nvSpPr>
        <p:spPr>
          <a:xfrm>
            <a:off x="2544163" y="1519894"/>
            <a:ext cx="383630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tell my brothers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AC774E45-6762-415F-9781-7C2032B3FDB6}"/>
              </a:ext>
            </a:extLst>
          </p:cNvPr>
          <p:cNvSpPr/>
          <p:nvPr/>
        </p:nvSpPr>
        <p:spPr>
          <a:xfrm>
            <a:off x="1014502" y="2857500"/>
            <a:ext cx="302037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will also</a:t>
            </a:r>
            <a:endParaRPr lang="en-US" sz="3600" dirty="0"/>
          </a:p>
        </p:txBody>
      </p:sp>
      <p:sp>
        <p:nvSpPr>
          <p:cNvPr id="7" name="Rectangle 6">
            <a:extLst>
              <a:ext uri="{FF2B5EF4-FFF2-40B4-BE49-F238E27FC236}">
                <a16:creationId xmlns:a16="http://schemas.microsoft.com/office/drawing/2014/main" id="{9FCDA6E9-3CD5-4624-8D9C-33926B43039B}"/>
              </a:ext>
            </a:extLst>
          </p:cNvPr>
          <p:cNvSpPr/>
          <p:nvPr/>
        </p:nvSpPr>
        <p:spPr>
          <a:xfrm>
            <a:off x="4727359" y="2857500"/>
            <a:ext cx="217559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see me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0" name="Rectangle 9">
            <a:extLst>
              <a:ext uri="{FF2B5EF4-FFF2-40B4-BE49-F238E27FC236}">
                <a16:creationId xmlns:a16="http://schemas.microsoft.com/office/drawing/2014/main" id="{2779F3A7-C603-4295-A7CD-A85365D42C66}"/>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AC3B0969-5E5E-4B58-A440-41FD0A89DA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5704" y="-1192995"/>
            <a:ext cx="609600" cy="609600"/>
          </a:xfrm>
          <a:prstGeom prst="rect">
            <a:avLst/>
          </a:prstGeom>
        </p:spPr>
      </p:pic>
    </p:spTree>
    <p:extLst>
      <p:ext uri="{BB962C8B-B14F-4D97-AF65-F5344CB8AC3E}">
        <p14:creationId xmlns:p14="http://schemas.microsoft.com/office/powerpoint/2010/main" val="414230663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80"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025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5321DEDB-F070-41A2-8317-9D2C39FE6579}"/>
              </a:ext>
            </a:extLst>
          </p:cNvPr>
          <p:cNvSpPr/>
          <p:nvPr/>
        </p:nvSpPr>
        <p:spPr>
          <a:xfrm>
            <a:off x="1025481" y="1503379"/>
            <a:ext cx="292099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women </a:t>
            </a:r>
            <a:endParaRPr lang="en-US" sz="3600" dirty="0"/>
          </a:p>
        </p:txBody>
      </p:sp>
      <p:sp>
        <p:nvSpPr>
          <p:cNvPr id="3" name="Rectangle 2">
            <a:extLst>
              <a:ext uri="{FF2B5EF4-FFF2-40B4-BE49-F238E27FC236}">
                <a16:creationId xmlns:a16="http://schemas.microsoft.com/office/drawing/2014/main" id="{D683BE46-45A6-466B-B2D8-8E79906A1A92}"/>
              </a:ext>
            </a:extLst>
          </p:cNvPr>
          <p:cNvSpPr/>
          <p:nvPr/>
        </p:nvSpPr>
        <p:spPr>
          <a:xfrm>
            <a:off x="4281399" y="1503379"/>
            <a:ext cx="404309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told the disciples </a:t>
            </a:r>
            <a:endParaRPr lang="en-US" sz="3600" dirty="0"/>
          </a:p>
        </p:txBody>
      </p:sp>
      <p:sp>
        <p:nvSpPr>
          <p:cNvPr id="4" name="Rectangle 3">
            <a:extLst>
              <a:ext uri="{FF2B5EF4-FFF2-40B4-BE49-F238E27FC236}">
                <a16:creationId xmlns:a16="http://schemas.microsoft.com/office/drawing/2014/main" id="{A4C2EEB6-798B-45A6-B5DC-AD19AA9E1D01}"/>
              </a:ext>
            </a:extLst>
          </p:cNvPr>
          <p:cNvSpPr/>
          <p:nvPr/>
        </p:nvSpPr>
        <p:spPr>
          <a:xfrm>
            <a:off x="1020049" y="2829433"/>
            <a:ext cx="392767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happy news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FBF03D69-E6CF-4C09-A3AE-110ACA93EE77}"/>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4D6E4122-C9BB-4CF7-B1E5-3248DDF01A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1177" y="-1197212"/>
            <a:ext cx="609600" cy="609600"/>
          </a:xfrm>
          <a:prstGeom prst="rect">
            <a:avLst/>
          </a:prstGeom>
        </p:spPr>
      </p:pic>
    </p:spTree>
    <p:extLst>
      <p:ext uri="{BB962C8B-B14F-4D97-AF65-F5344CB8AC3E}">
        <p14:creationId xmlns:p14="http://schemas.microsoft.com/office/powerpoint/2010/main" val="5083864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69"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25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BC88A274-B9B8-4B49-8948-7B11F4F43B3D}"/>
              </a:ext>
            </a:extLst>
          </p:cNvPr>
          <p:cNvSpPr/>
          <p:nvPr/>
        </p:nvSpPr>
        <p:spPr>
          <a:xfrm>
            <a:off x="1033308" y="1506643"/>
            <a:ext cx="484780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did not believe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D6BEF040-A50C-4AE0-B15B-75D487CD240B}"/>
              </a:ext>
            </a:extLst>
          </p:cNvPr>
          <p:cNvSpPr/>
          <p:nvPr/>
        </p:nvSpPr>
        <p:spPr>
          <a:xfrm>
            <a:off x="6294422" y="1506642"/>
            <a:ext cx="88678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But</a:t>
            </a:r>
            <a:endParaRPr lang="en-US" sz="3600" dirty="0"/>
          </a:p>
        </p:txBody>
      </p:sp>
      <p:sp>
        <p:nvSpPr>
          <p:cNvPr id="7" name="Rectangle 6">
            <a:extLst>
              <a:ext uri="{FF2B5EF4-FFF2-40B4-BE49-F238E27FC236}">
                <a16:creationId xmlns:a16="http://schemas.microsoft.com/office/drawing/2014/main" id="{EC3862BE-908B-4666-9C60-DDF1D8C8E38C}"/>
              </a:ext>
            </a:extLst>
          </p:cNvPr>
          <p:cNvSpPr/>
          <p:nvPr/>
        </p:nvSpPr>
        <p:spPr>
          <a:xfrm>
            <a:off x="1033308" y="2857500"/>
            <a:ext cx="221887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Peter ran</a:t>
            </a:r>
            <a:endParaRPr lang="en-US" sz="3600" dirty="0"/>
          </a:p>
        </p:txBody>
      </p:sp>
      <p:sp>
        <p:nvSpPr>
          <p:cNvPr id="8" name="Rectangle 7">
            <a:extLst>
              <a:ext uri="{FF2B5EF4-FFF2-40B4-BE49-F238E27FC236}">
                <a16:creationId xmlns:a16="http://schemas.microsoft.com/office/drawing/2014/main" id="{45F6B1C4-C116-40A7-8D71-864B44FC7532}"/>
              </a:ext>
            </a:extLst>
          </p:cNvPr>
          <p:cNvSpPr/>
          <p:nvPr/>
        </p:nvSpPr>
        <p:spPr>
          <a:xfrm>
            <a:off x="3763552" y="2857499"/>
            <a:ext cx="310533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the tomb</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10" name="Rectangle 9">
            <a:extLst>
              <a:ext uri="{FF2B5EF4-FFF2-40B4-BE49-F238E27FC236}">
                <a16:creationId xmlns:a16="http://schemas.microsoft.com/office/drawing/2014/main" id="{AD24FB8B-DF12-44E0-8218-2131D22FEA1B}"/>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Recorded Sound">
            <a:hlinkClick r:id="" action="ppaction://media"/>
            <a:extLst>
              <a:ext uri="{FF2B5EF4-FFF2-40B4-BE49-F238E27FC236}">
                <a16:creationId xmlns:a16="http://schemas.microsoft.com/office/drawing/2014/main" id="{5CCB62E8-5CC5-4DB2-8F01-50C95A09EC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8435" y="-1193757"/>
            <a:ext cx="609600" cy="609600"/>
          </a:xfrm>
          <a:prstGeom prst="rect">
            <a:avLst/>
          </a:prstGeom>
        </p:spPr>
      </p:pic>
    </p:spTree>
    <p:extLst>
      <p:ext uri="{BB962C8B-B14F-4D97-AF65-F5344CB8AC3E}">
        <p14:creationId xmlns:p14="http://schemas.microsoft.com/office/powerpoint/2010/main" val="3795469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78"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3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xit" presetSubtype="0" fill="hold" grpId="0" nodeType="withEffect">
                                  <p:stCondLst>
                                    <p:cond delay="1150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p:bldP spid="4" grpId="0"/>
      <p:bldP spid="7" grpId="0"/>
      <p:bldP spid="8"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D8657EE6-EF0C-4415-A53A-D4256D4E7A46}"/>
              </a:ext>
            </a:extLst>
          </p:cNvPr>
          <p:cNvSpPr/>
          <p:nvPr/>
        </p:nvSpPr>
        <p:spPr>
          <a:xfrm>
            <a:off x="1211254" y="1612660"/>
            <a:ext cx="106631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Yes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D37F27D7-3D1F-4DE7-8A66-65223FFED7A9}"/>
              </a:ext>
            </a:extLst>
          </p:cNvPr>
          <p:cNvSpPr/>
          <p:nvPr/>
        </p:nvSpPr>
        <p:spPr>
          <a:xfrm>
            <a:off x="2996889" y="1612659"/>
            <a:ext cx="315022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it was empty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B2347A77-E870-486B-B061-0F1E4E64F035}"/>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Recorded Sound">
            <a:hlinkClick r:id="" action="ppaction://media"/>
            <a:extLst>
              <a:ext uri="{FF2B5EF4-FFF2-40B4-BE49-F238E27FC236}">
                <a16:creationId xmlns:a16="http://schemas.microsoft.com/office/drawing/2014/main" id="{881C3E9D-4DD1-4A4D-8AE2-E319762EF8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87289" y="-1197303"/>
            <a:ext cx="609600" cy="609600"/>
          </a:xfrm>
          <a:prstGeom prst="rect">
            <a:avLst/>
          </a:prstGeom>
        </p:spPr>
      </p:pic>
    </p:spTree>
    <p:extLst>
      <p:ext uri="{BB962C8B-B14F-4D97-AF65-F5344CB8AC3E}">
        <p14:creationId xmlns:p14="http://schemas.microsoft.com/office/powerpoint/2010/main" val="8760231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62"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p:bldP spid="3" grpId="0"/>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33B9411F-8832-4256-82DA-38FC21F99789}"/>
              </a:ext>
            </a:extLst>
          </p:cNvPr>
          <p:cNvSpPr/>
          <p:nvPr/>
        </p:nvSpPr>
        <p:spPr>
          <a:xfrm>
            <a:off x="1007155" y="1493391"/>
            <a:ext cx="320472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picked up</a:t>
            </a:r>
            <a:endParaRPr lang="en-US" sz="3600" dirty="0"/>
          </a:p>
        </p:txBody>
      </p:sp>
      <p:sp>
        <p:nvSpPr>
          <p:cNvPr id="3" name="Rectangle 2">
            <a:extLst>
              <a:ext uri="{FF2B5EF4-FFF2-40B4-BE49-F238E27FC236}">
                <a16:creationId xmlns:a16="http://schemas.microsoft.com/office/drawing/2014/main" id="{35635357-23E7-4B95-9ED7-DAC48308C6C6}"/>
              </a:ext>
            </a:extLst>
          </p:cNvPr>
          <p:cNvSpPr/>
          <p:nvPr/>
        </p:nvSpPr>
        <p:spPr>
          <a:xfrm>
            <a:off x="4572000" y="1493391"/>
            <a:ext cx="399821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strips of linen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CB328C31-9F7D-4E7E-BE8D-C4305A1D688B}"/>
              </a:ext>
            </a:extLst>
          </p:cNvPr>
          <p:cNvSpPr/>
          <p:nvPr/>
        </p:nvSpPr>
        <p:spPr>
          <a:xfrm>
            <a:off x="1007155" y="2775295"/>
            <a:ext cx="264207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smelled</a:t>
            </a:r>
            <a:endParaRPr lang="en-US" sz="3600" dirty="0"/>
          </a:p>
        </p:txBody>
      </p:sp>
      <p:sp>
        <p:nvSpPr>
          <p:cNvPr id="7" name="Rectangle 6">
            <a:extLst>
              <a:ext uri="{FF2B5EF4-FFF2-40B4-BE49-F238E27FC236}">
                <a16:creationId xmlns:a16="http://schemas.microsoft.com/office/drawing/2014/main" id="{5816E26A-AA37-4A15-9049-9D8FD8376173}"/>
              </a:ext>
            </a:extLst>
          </p:cNvPr>
          <p:cNvSpPr/>
          <p:nvPr/>
        </p:nvSpPr>
        <p:spPr>
          <a:xfrm>
            <a:off x="4157712" y="2775295"/>
            <a:ext cx="267413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spices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10" name="Rectangle 9">
            <a:extLst>
              <a:ext uri="{FF2B5EF4-FFF2-40B4-BE49-F238E27FC236}">
                <a16:creationId xmlns:a16="http://schemas.microsoft.com/office/drawing/2014/main" id="{D8763F43-92BD-4F27-A255-E27D3C72B265}"/>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B8B6F2DB-1667-4154-91F7-5C3B221EDF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55084" y="-1190579"/>
            <a:ext cx="609600" cy="609600"/>
          </a:xfrm>
          <a:prstGeom prst="rect">
            <a:avLst/>
          </a:prstGeom>
        </p:spPr>
      </p:pic>
    </p:spTree>
    <p:extLst>
      <p:ext uri="{BB962C8B-B14F-4D97-AF65-F5344CB8AC3E}">
        <p14:creationId xmlns:p14="http://schemas.microsoft.com/office/powerpoint/2010/main" val="16972723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09"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300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7" grpId="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046B4CDC-93C3-4FF7-B841-6C5298CED323}"/>
              </a:ext>
            </a:extLst>
          </p:cNvPr>
          <p:cNvSpPr/>
          <p:nvPr/>
        </p:nvSpPr>
        <p:spPr>
          <a:xfrm>
            <a:off x="854761" y="1636982"/>
            <a:ext cx="338426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Peter thought</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BE276F58-F399-42E7-8FC4-E7AEA4C5DAEF}"/>
              </a:ext>
            </a:extLst>
          </p:cNvPr>
          <p:cNvSpPr/>
          <p:nvPr/>
        </p:nvSpPr>
        <p:spPr>
          <a:xfrm>
            <a:off x="4572000" y="1636982"/>
            <a:ext cx="3467616"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Could it really</a:t>
            </a:r>
            <a:endParaRPr lang="en-US" sz="3600" dirty="0"/>
          </a:p>
        </p:txBody>
      </p:sp>
      <p:sp>
        <p:nvSpPr>
          <p:cNvPr id="4" name="Rectangle 3">
            <a:extLst>
              <a:ext uri="{FF2B5EF4-FFF2-40B4-BE49-F238E27FC236}">
                <a16:creationId xmlns:a16="http://schemas.microsoft.com/office/drawing/2014/main" id="{83028E8F-E311-4751-BAFF-55A03E30C45B}"/>
              </a:ext>
            </a:extLst>
          </p:cNvPr>
          <p:cNvSpPr/>
          <p:nvPr/>
        </p:nvSpPr>
        <p:spPr>
          <a:xfrm>
            <a:off x="854761" y="2857500"/>
            <a:ext cx="219002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be true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8" name="Rectangle 7">
            <a:extLst>
              <a:ext uri="{FF2B5EF4-FFF2-40B4-BE49-F238E27FC236}">
                <a16:creationId xmlns:a16="http://schemas.microsoft.com/office/drawing/2014/main" id="{8462648E-DCA0-447D-8BB3-0C9EB815DAB9}"/>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8D492167-DEF8-47CB-AC74-6F0D3B8FE6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77632" y="-1199870"/>
            <a:ext cx="609600" cy="609600"/>
          </a:xfrm>
          <a:prstGeom prst="rect">
            <a:avLst/>
          </a:prstGeom>
        </p:spPr>
      </p:pic>
    </p:spTree>
    <p:extLst>
      <p:ext uri="{BB962C8B-B14F-4D97-AF65-F5344CB8AC3E}">
        <p14:creationId xmlns:p14="http://schemas.microsoft.com/office/powerpoint/2010/main" val="29329117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32"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85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became like dead men.</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8B16479-605E-4399-86BC-EB5EAED264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6659" y="-1200397"/>
            <a:ext cx="609600" cy="609600"/>
          </a:xfrm>
          <a:prstGeom prst="rect">
            <a:avLst/>
          </a:prstGeom>
        </p:spPr>
      </p:pic>
    </p:spTree>
    <p:extLst>
      <p:ext uri="{BB962C8B-B14F-4D97-AF65-F5344CB8AC3E}">
        <p14:creationId xmlns:p14="http://schemas.microsoft.com/office/powerpoint/2010/main" val="4221318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7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500"/>
                                        <p:tgtEl>
                                          <p:spTgt spid="4">
                                            <p:txEl>
                                              <p:pRg st="0" end="0"/>
                                            </p:txEl>
                                          </p:spTgt>
                                        </p:tgtEl>
                                      </p:cBhvr>
                                    </p:animEffect>
                                  </p:childTnLst>
                                </p:cTn>
                              </p:par>
                              <p:par>
                                <p:cTn id="10" presetID="10" presetClass="exit" presetSubtype="0" fill="hold" grpId="0" nodeType="withEffect">
                                  <p:stCondLst>
                                    <p:cond delay="8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F880A81F-7999-4DC3-AEAE-02E827085592}"/>
              </a:ext>
            </a:extLst>
          </p:cNvPr>
          <p:cNvSpPr/>
          <p:nvPr/>
        </p:nvSpPr>
        <p:spPr>
          <a:xfrm>
            <a:off x="1200547" y="1546399"/>
            <a:ext cx="365035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Could my Jesus</a:t>
            </a:r>
            <a:endParaRPr lang="en-US" sz="3600" dirty="0"/>
          </a:p>
        </p:txBody>
      </p:sp>
      <p:sp>
        <p:nvSpPr>
          <p:cNvPr id="3" name="Rectangle 2">
            <a:extLst>
              <a:ext uri="{FF2B5EF4-FFF2-40B4-BE49-F238E27FC236}">
                <a16:creationId xmlns:a16="http://schemas.microsoft.com/office/drawing/2014/main" id="{005C80DD-FC11-41B3-82B4-2FC76A2FA0D0}"/>
              </a:ext>
            </a:extLst>
          </p:cNvPr>
          <p:cNvSpPr/>
          <p:nvPr/>
        </p:nvSpPr>
        <p:spPr>
          <a:xfrm>
            <a:off x="5655167" y="1546399"/>
            <a:ext cx="110158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truly</a:t>
            </a:r>
            <a:endParaRPr lang="en-US" sz="3600" dirty="0"/>
          </a:p>
        </p:txBody>
      </p:sp>
      <p:sp>
        <p:nvSpPr>
          <p:cNvPr id="4" name="Rectangle 3">
            <a:extLst>
              <a:ext uri="{FF2B5EF4-FFF2-40B4-BE49-F238E27FC236}">
                <a16:creationId xmlns:a16="http://schemas.microsoft.com/office/drawing/2014/main" id="{9C1764DC-C9EE-4A0E-A999-10986539050A}"/>
              </a:ext>
            </a:extLst>
          </p:cNvPr>
          <p:cNvSpPr/>
          <p:nvPr/>
        </p:nvSpPr>
        <p:spPr>
          <a:xfrm>
            <a:off x="1200547" y="2785283"/>
            <a:ext cx="246413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be alive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5688B1E7-76E2-4C8C-8181-08EF70F95DDC}"/>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Recorded Sound">
            <a:hlinkClick r:id="" action="ppaction://media"/>
            <a:extLst>
              <a:ext uri="{FF2B5EF4-FFF2-40B4-BE49-F238E27FC236}">
                <a16:creationId xmlns:a16="http://schemas.microsoft.com/office/drawing/2014/main" id="{A55BCB14-EFA6-477B-8F37-C7D5BA98CF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074" y="-1192605"/>
            <a:ext cx="609600" cy="609600"/>
          </a:xfrm>
          <a:prstGeom prst="rect">
            <a:avLst/>
          </a:prstGeom>
        </p:spPr>
      </p:pic>
    </p:spTree>
    <p:extLst>
      <p:ext uri="{BB962C8B-B14F-4D97-AF65-F5344CB8AC3E}">
        <p14:creationId xmlns:p14="http://schemas.microsoft.com/office/powerpoint/2010/main" val="17582382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45"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569890" y="1393271"/>
            <a:ext cx="8097033"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women who followed Jesus </a:t>
            </a:r>
          </a:p>
          <a:p>
            <a:pPr algn="l">
              <a:lnSpc>
                <a:spcPct val="150000"/>
              </a:lnSpc>
            </a:pPr>
            <a:r>
              <a:rPr lang="en-US" sz="4000" dirty="0">
                <a:latin typeface="Century Gothic" panose="020B0502020202020204" pitchFamily="34" charset="0"/>
              </a:rPr>
              <a:t>went to his tomb.</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3BB0E5F-C3F2-4E4D-AAF0-FAA136CE72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17376" y="-1207206"/>
            <a:ext cx="609600" cy="609600"/>
          </a:xfrm>
          <a:prstGeom prst="rect">
            <a:avLst/>
          </a:prstGeom>
        </p:spPr>
      </p:pic>
    </p:spTree>
    <p:extLst>
      <p:ext uri="{BB962C8B-B14F-4D97-AF65-F5344CB8AC3E}">
        <p14:creationId xmlns:p14="http://schemas.microsoft.com/office/powerpoint/2010/main" val="10508034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8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3000"/>
                                        <p:tgtEl>
                                          <p:spTgt spid="4">
                                            <p:txEl>
                                              <p:pRg st="0" end="0"/>
                                            </p:txEl>
                                          </p:spTgt>
                                        </p:tgtEl>
                                      </p:cBhvr>
                                    </p:animEffect>
                                  </p:childTnLst>
                                </p:cTn>
                              </p:par>
                              <p:par>
                                <p:cTn id="10" presetID="10" presetClass="entr" presetSubtype="0" fill="hold" grpId="0" nodeType="withEffect">
                                  <p:stCondLst>
                                    <p:cond delay="2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419" y="1393271"/>
            <a:ext cx="7752477"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had spices to take care </a:t>
            </a:r>
          </a:p>
          <a:p>
            <a:pPr algn="l">
              <a:lnSpc>
                <a:spcPct val="150000"/>
              </a:lnSpc>
            </a:pPr>
            <a:r>
              <a:rPr lang="en-US" sz="4000" dirty="0">
                <a:latin typeface="Century Gothic" panose="020B0502020202020204" pitchFamily="34" charset="0"/>
              </a:rPr>
              <a:t>of his body.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0CB4C1E-B61D-4B28-999B-EAD0357F3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88776" y="-1197984"/>
            <a:ext cx="609600" cy="609600"/>
          </a:xfrm>
          <a:prstGeom prst="rect">
            <a:avLst/>
          </a:prstGeom>
        </p:spPr>
      </p:pic>
    </p:spTree>
    <p:extLst>
      <p:ext uri="{BB962C8B-B14F-4D97-AF65-F5344CB8AC3E}">
        <p14:creationId xmlns:p14="http://schemas.microsoft.com/office/powerpoint/2010/main" val="27456902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3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322729" y="1393271"/>
            <a:ext cx="8588189"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stone had been rolled away.</a:t>
            </a:r>
          </a:p>
          <a:p>
            <a:pPr algn="l">
              <a:lnSpc>
                <a:spcPct val="150000"/>
              </a:lnSpc>
            </a:pPr>
            <a:endParaRPr lang="en-US" sz="4000" dirty="0">
              <a:latin typeface="Century Gothic" panose="020B0502020202020204" pitchFamily="34" charset="0"/>
            </a:endParaRP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2B140BA8-3461-4F90-A606-0054E5CDA9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21537" y="-1193759"/>
            <a:ext cx="609600" cy="609600"/>
          </a:xfrm>
          <a:prstGeom prst="rect">
            <a:avLst/>
          </a:prstGeom>
        </p:spPr>
      </p:pic>
    </p:spTree>
    <p:extLst>
      <p:ext uri="{BB962C8B-B14F-4D97-AF65-F5344CB8AC3E}">
        <p14:creationId xmlns:p14="http://schemas.microsoft.com/office/powerpoint/2010/main" val="158933283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1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75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8404</TotalTime>
  <Words>610</Words>
  <Application>Microsoft Office PowerPoint</Application>
  <PresentationFormat>On-screen Show (16:10)</PresentationFormat>
  <Paragraphs>140</Paragraphs>
  <Slides>60</Slides>
  <Notes>0</Notes>
  <HiddenSlides>0</HiddenSlides>
  <MMClips>60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March</dc:creator>
  <cp:lastModifiedBy>Carol Hale</cp:lastModifiedBy>
  <cp:revision>212</cp:revision>
  <dcterms:created xsi:type="dcterms:W3CDTF">2018-11-05T14:58:35Z</dcterms:created>
  <dcterms:modified xsi:type="dcterms:W3CDTF">2019-07-11T18:34:08Z</dcterms:modified>
</cp:coreProperties>
</file>