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7" r:id="rId2"/>
    <p:sldId id="415" r:id="rId3"/>
    <p:sldId id="416" r:id="rId4"/>
    <p:sldId id="392" r:id="rId5"/>
    <p:sldId id="393" r:id="rId6"/>
    <p:sldId id="394" r:id="rId7"/>
    <p:sldId id="395" r:id="rId8"/>
    <p:sldId id="417" r:id="rId9"/>
    <p:sldId id="396" r:id="rId10"/>
    <p:sldId id="397" r:id="rId11"/>
    <p:sldId id="418" r:id="rId12"/>
    <p:sldId id="398" r:id="rId13"/>
    <p:sldId id="399" r:id="rId14"/>
    <p:sldId id="400" r:id="rId15"/>
    <p:sldId id="401" r:id="rId16"/>
    <p:sldId id="402" r:id="rId17"/>
    <p:sldId id="419" r:id="rId18"/>
    <p:sldId id="403" r:id="rId19"/>
    <p:sldId id="404" r:id="rId20"/>
    <p:sldId id="420" r:id="rId21"/>
    <p:sldId id="406" r:id="rId22"/>
    <p:sldId id="407" r:id="rId23"/>
    <p:sldId id="421" r:id="rId24"/>
    <p:sldId id="409" r:id="rId25"/>
    <p:sldId id="410" r:id="rId26"/>
    <p:sldId id="411" r:id="rId27"/>
    <p:sldId id="412" r:id="rId28"/>
    <p:sldId id="422" r:id="rId29"/>
    <p:sldId id="405" r:id="rId30"/>
    <p:sldId id="414" r:id="rId31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1414B2"/>
    <a:srgbClr val="1506D4"/>
    <a:srgbClr val="990000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2" autoAdjust="0"/>
    <p:restoredTop sz="94280" autoAdjust="0"/>
  </p:normalViewPr>
  <p:slideViewPr>
    <p:cSldViewPr snapToGrid="0">
      <p:cViewPr varScale="1">
        <p:scale>
          <a:sx n="112" d="100"/>
          <a:sy n="112" d="100"/>
        </p:scale>
        <p:origin x="208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2.mp3"/><Relationship Id="rId7" Type="http://schemas.microsoft.com/office/2007/relationships/media" Target="../media/media4.m4a"/><Relationship Id="rId12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3.m4a"/><Relationship Id="rId11" Type="http://schemas.openxmlformats.org/officeDocument/2006/relationships/image" Target="../media/image3.tiff"/><Relationship Id="rId5" Type="http://schemas.openxmlformats.org/officeDocument/2006/relationships/audio" Target="NULL" TargetMode="External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25.mp3"/><Relationship Id="rId7" Type="http://schemas.microsoft.com/office/2007/relationships/media" Target="../media/media29.m4a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media" Target="../media/media28.m4a"/><Relationship Id="rId5" Type="http://schemas.openxmlformats.org/officeDocument/2006/relationships/audio" Target="NULL" TargetMode="External"/><Relationship Id="rId10" Type="http://schemas.openxmlformats.org/officeDocument/2006/relationships/image" Target="../media/image2.png"/><Relationship Id="rId4" Type="http://schemas.openxmlformats.org/officeDocument/2006/relationships/audio" Target="../media/media25.mp3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slideLayout" Target="../slideLayouts/slideLayout2.xml"/><Relationship Id="rId5" Type="http://schemas.microsoft.com/office/2007/relationships/media" Target="../media/media33.m4a"/><Relationship Id="rId4" Type="http://schemas.microsoft.com/office/2007/relationships/media" Target="../media/media32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slideLayout" Target="../slideLayouts/slideLayout2.xml"/><Relationship Id="rId5" Type="http://schemas.microsoft.com/office/2007/relationships/media" Target="../media/media36.m4a"/><Relationship Id="rId4" Type="http://schemas.microsoft.com/office/2007/relationships/media" Target="../media/media35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audio" Target="../media/media39.m4a"/><Relationship Id="rId5" Type="http://schemas.microsoft.com/office/2007/relationships/media" Target="../media/media39.m4a"/><Relationship Id="rId4" Type="http://schemas.microsoft.com/office/2007/relationships/media" Target="../media/media38.m4a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slideLayout" Target="../slideLayouts/slideLayout2.xml"/><Relationship Id="rId5" Type="http://schemas.microsoft.com/office/2007/relationships/media" Target="../media/media41.m4a"/><Relationship Id="rId4" Type="http://schemas.microsoft.com/office/2007/relationships/media" Target="../media/media40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slideLayout" Target="../slideLayouts/slideLayout2.xml"/><Relationship Id="rId5" Type="http://schemas.microsoft.com/office/2007/relationships/media" Target="../media/media43.m4a"/><Relationship Id="rId4" Type="http://schemas.microsoft.com/office/2007/relationships/media" Target="../media/media42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5.m4a"/><Relationship Id="rId7" Type="http://schemas.openxmlformats.org/officeDocument/2006/relationships/image" Target="../media/image5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9.w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slideLayout" Target="../slideLayouts/slideLayout2.xml"/><Relationship Id="rId5" Type="http://schemas.microsoft.com/office/2007/relationships/media" Target="../media/media47.m4a"/><Relationship Id="rId4" Type="http://schemas.microsoft.com/office/2007/relationships/media" Target="../media/media46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slideLayout" Target="../slideLayouts/slideLayout2.xml"/><Relationship Id="rId5" Type="http://schemas.microsoft.com/office/2007/relationships/media" Target="../media/media49.m4a"/><Relationship Id="rId4" Type="http://schemas.microsoft.com/office/2007/relationships/media" Target="../media/media48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6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0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slideLayout" Target="../slideLayouts/slideLayout2.xml"/><Relationship Id="rId5" Type="http://schemas.microsoft.com/office/2007/relationships/media" Target="../media/media53.m4a"/><Relationship Id="rId4" Type="http://schemas.microsoft.com/office/2007/relationships/media" Target="../media/media52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slideLayout" Target="../slideLayouts/slideLayout2.xml"/><Relationship Id="rId5" Type="http://schemas.microsoft.com/office/2007/relationships/media" Target="../media/media56.m4a"/><Relationship Id="rId4" Type="http://schemas.microsoft.com/office/2007/relationships/media" Target="../media/media55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8.m4a"/><Relationship Id="rId7" Type="http://schemas.microsoft.com/office/2007/relationships/hdphoto" Target="../media/hdphoto1.wdp"/><Relationship Id="rId2" Type="http://schemas.microsoft.com/office/2007/relationships/media" Target="../media/media57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60.mp3"/><Relationship Id="rId7" Type="http://schemas.microsoft.com/office/2007/relationships/media" Target="../media/media62.m4a"/><Relationship Id="rId2" Type="http://schemas.openxmlformats.org/officeDocument/2006/relationships/audio" Target="../media/media59.mp3"/><Relationship Id="rId1" Type="http://schemas.microsoft.com/office/2007/relationships/media" Target="../media/media59.mp3"/><Relationship Id="rId6" Type="http://schemas.microsoft.com/office/2007/relationships/media" Target="../media/media61.m4a"/><Relationship Id="rId5" Type="http://schemas.openxmlformats.org/officeDocument/2006/relationships/audio" Target="NULL" TargetMode="External"/><Relationship Id="rId10" Type="http://schemas.openxmlformats.org/officeDocument/2006/relationships/image" Target="../media/image2.png"/><Relationship Id="rId4" Type="http://schemas.openxmlformats.org/officeDocument/2006/relationships/audio" Target="../media/media60.mp3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6" Type="http://schemas.openxmlformats.org/officeDocument/2006/relationships/slideLayout" Target="../slideLayouts/slideLayout2.xml"/><Relationship Id="rId5" Type="http://schemas.microsoft.com/office/2007/relationships/media" Target="../media/media65.m4a"/><Relationship Id="rId4" Type="http://schemas.microsoft.com/office/2007/relationships/media" Target="../media/media64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67.m4a"/><Relationship Id="rId2" Type="http://schemas.microsoft.com/office/2007/relationships/media" Target="../media/media6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69.m4a"/><Relationship Id="rId2" Type="http://schemas.microsoft.com/office/2007/relationships/media" Target="../media/media68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71.m4a"/><Relationship Id="rId7" Type="http://schemas.openxmlformats.org/officeDocument/2006/relationships/image" Target="../media/image5.png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1.m4a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slideLayout" Target="../slideLayouts/slideLayout2.xml"/><Relationship Id="rId5" Type="http://schemas.microsoft.com/office/2007/relationships/media" Target="../media/media73.m4a"/><Relationship Id="rId4" Type="http://schemas.microsoft.com/office/2007/relationships/media" Target="../media/media7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74.mp3"/><Relationship Id="rId1" Type="http://schemas.microsoft.com/office/2007/relationships/media" Target="../media/media74.mp3"/><Relationship Id="rId6" Type="http://schemas.openxmlformats.org/officeDocument/2006/relationships/slideLayout" Target="../slideLayouts/slideLayout2.xml"/><Relationship Id="rId5" Type="http://schemas.microsoft.com/office/2007/relationships/media" Target="../media/media76.m4a"/><Relationship Id="rId4" Type="http://schemas.microsoft.com/office/2007/relationships/media" Target="../media/media7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Layout" Target="../slideLayouts/slideLayout2.xml"/><Relationship Id="rId5" Type="http://schemas.microsoft.com/office/2007/relationships/media" Target="../media/media10.m4a"/><Relationship Id="rId4" Type="http://schemas.microsoft.com/office/2007/relationships/media" Target="../media/media9.m4a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14.m4a"/><Relationship Id="rId3" Type="http://schemas.microsoft.com/office/2007/relationships/media" Target="../media/media12.mp3"/><Relationship Id="rId7" Type="http://schemas.openxmlformats.org/officeDocument/2006/relationships/audio" Target="NULL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1.png"/><Relationship Id="rId5" Type="http://schemas.microsoft.com/office/2007/relationships/media" Target="../media/media13.mp3"/><Relationship Id="rId10" Type="http://schemas.openxmlformats.org/officeDocument/2006/relationships/slideLayout" Target="../slideLayouts/slideLayout2.xml"/><Relationship Id="rId4" Type="http://schemas.openxmlformats.org/officeDocument/2006/relationships/audio" Target="../media/media12.mp3"/><Relationship Id="rId9" Type="http://schemas.microsoft.com/office/2007/relationships/media" Target="../media/media1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13" Type="http://schemas.openxmlformats.org/officeDocument/2006/relationships/image" Target="../media/image1.png"/><Relationship Id="rId3" Type="http://schemas.microsoft.com/office/2007/relationships/media" Target="../media/media16.mp3"/><Relationship Id="rId7" Type="http://schemas.microsoft.com/office/2007/relationships/media" Target="../media/media18.mp3"/><Relationship Id="rId12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7.mp3"/><Relationship Id="rId11" Type="http://schemas.microsoft.com/office/2007/relationships/media" Target="../media/media20.m4a"/><Relationship Id="rId5" Type="http://schemas.microsoft.com/office/2007/relationships/media" Target="../media/media17.mp3"/><Relationship Id="rId10" Type="http://schemas.microsoft.com/office/2007/relationships/media" Target="../media/media19.m4a"/><Relationship Id="rId4" Type="http://schemas.openxmlformats.org/officeDocument/2006/relationships/audio" Target="../media/media16.mp3"/><Relationship Id="rId9" Type="http://schemas.openxmlformats.org/officeDocument/2006/relationships/audio" Target="NULL" TargetMode="External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13" Type="http://schemas.openxmlformats.org/officeDocument/2006/relationships/image" Target="../media/image1.png"/><Relationship Id="rId3" Type="http://schemas.microsoft.com/office/2007/relationships/media" Target="../media/media16.mp3"/><Relationship Id="rId7" Type="http://schemas.microsoft.com/office/2007/relationships/media" Target="../media/media18.mp3"/><Relationship Id="rId12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7.mp3"/><Relationship Id="rId11" Type="http://schemas.microsoft.com/office/2007/relationships/media" Target="../media/media22.m4a"/><Relationship Id="rId5" Type="http://schemas.microsoft.com/office/2007/relationships/media" Target="../media/media17.mp3"/><Relationship Id="rId10" Type="http://schemas.microsoft.com/office/2007/relationships/media" Target="../media/media21.m4a"/><Relationship Id="rId4" Type="http://schemas.openxmlformats.org/officeDocument/2006/relationships/audio" Target="../media/media16.mp3"/><Relationship Id="rId9" Type="http://schemas.openxmlformats.org/officeDocument/2006/relationships/audio" Target="NULL" TargetMode="External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4.m4a"/><Relationship Id="rId7" Type="http://schemas.openxmlformats.org/officeDocument/2006/relationships/image" Target="../media/image7.wmf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25.mp3"/><Relationship Id="rId7" Type="http://schemas.microsoft.com/office/2007/relationships/media" Target="../media/media27.m4a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media" Target="../media/media26.m4a"/><Relationship Id="rId5" Type="http://schemas.openxmlformats.org/officeDocument/2006/relationships/audio" Target="NULL" TargetMode="External"/><Relationship Id="rId10" Type="http://schemas.openxmlformats.org/officeDocument/2006/relationships/image" Target="../media/image2.png"/><Relationship Id="rId4" Type="http://schemas.openxmlformats.org/officeDocument/2006/relationships/audio" Target="../media/media25.mp3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tle">
            <a:hlinkClick r:id="" action="ppaction://media"/>
            <a:extLst>
              <a:ext uri="{FF2B5EF4-FFF2-40B4-BE49-F238E27FC236}">
                <a16:creationId xmlns:a16="http://schemas.microsoft.com/office/drawing/2014/main" id="{FA800DD0-0D15-46F1-B6A7-BA2403FE5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40390" y="658790"/>
            <a:ext cx="609600" cy="609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F417C4C-43A9-4E80-A32B-60DF3FB83788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1BF266-9D8E-49EB-8236-7FBBC2A87746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F4206F-C8F9-4CC1-A163-148740C5E736}"/>
              </a:ext>
            </a:extLst>
          </p:cNvPr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D677F1F7-BA36-4B6E-8F27-1A2F3651CC9C}"/>
              </a:ext>
            </a:extLst>
          </p:cNvPr>
          <p:cNvSpPr txBox="1">
            <a:spLocks/>
          </p:cNvSpPr>
          <p:nvPr/>
        </p:nvSpPr>
        <p:spPr>
          <a:xfrm>
            <a:off x="4663271" y="2986634"/>
            <a:ext cx="439141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Divisions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F5EDEB-AE06-49DB-8C53-62DDE3BDACDD}"/>
              </a:ext>
            </a:extLst>
          </p:cNvPr>
          <p:cNvSpPr/>
          <p:nvPr/>
        </p:nvSpPr>
        <p:spPr>
          <a:xfrm>
            <a:off x="8225566" y="196649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F571CE-D3DB-4742-841B-A95A2B2BB3D7}"/>
              </a:ext>
            </a:extLst>
          </p:cNvPr>
          <p:cNvSpPr txBox="1"/>
          <p:nvPr/>
        </p:nvSpPr>
        <p:spPr>
          <a:xfrm>
            <a:off x="6014913" y="1335521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Part 3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E549D3-169F-4263-B170-A3CB1CBCABE9}"/>
              </a:ext>
            </a:extLst>
          </p:cNvPr>
          <p:cNvCxnSpPr>
            <a:cxnSpLocks/>
          </p:cNvCxnSpPr>
          <p:nvPr/>
        </p:nvCxnSpPr>
        <p:spPr>
          <a:xfrm>
            <a:off x="256478" y="1922972"/>
            <a:ext cx="6144322" cy="0"/>
          </a:xfrm>
          <a:prstGeom prst="line">
            <a:avLst/>
          </a:prstGeom>
          <a:ln w="762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Title">
            <a:hlinkClick r:id="" action="ppaction://media"/>
            <a:extLst>
              <a:ext uri="{FF2B5EF4-FFF2-40B4-BE49-F238E27FC236}">
                <a16:creationId xmlns:a16="http://schemas.microsoft.com/office/drawing/2014/main" id="{776F7D8E-EB72-45ED-AD82-9062385BA2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0766" y="570165"/>
            <a:ext cx="609600" cy="6096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60002F0-70A5-47D5-ABF8-FD612AF34588}"/>
              </a:ext>
            </a:extLst>
          </p:cNvPr>
          <p:cNvSpPr/>
          <p:nvPr/>
        </p:nvSpPr>
        <p:spPr>
          <a:xfrm>
            <a:off x="7914361" y="452012"/>
            <a:ext cx="1049058" cy="816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E5D4D3-A52F-4432-B8F1-B6FED9388009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0D3BCD-53C2-4C64-971D-6AC80451D6B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Title">
            <a:hlinkClick r:id="" action="ppaction://media"/>
            <a:extLst>
              <a:ext uri="{FF2B5EF4-FFF2-40B4-BE49-F238E27FC236}">
                <a16:creationId xmlns:a16="http://schemas.microsoft.com/office/drawing/2014/main" id="{05D5B7C7-3E74-4307-AF21-8635C9E036C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24" end="316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9025" y="-944483"/>
            <a:ext cx="812800" cy="8128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4D1377-CDE1-4227-9B4C-B4849F8B475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85" end="161.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50471" y="-944483"/>
            <a:ext cx="812800" cy="8128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0DC41A9-2FC1-4F62-AABA-3938D8D4C6E5}"/>
              </a:ext>
            </a:extLst>
          </p:cNvPr>
          <p:cNvSpPr txBox="1"/>
          <p:nvPr/>
        </p:nvSpPr>
        <p:spPr>
          <a:xfrm>
            <a:off x="150313" y="616807"/>
            <a:ext cx="8657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4. Wise Men Give Gifts to Jesus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9A06778-D1F2-40F5-9E64-198CA0FD510C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70" y="2055164"/>
            <a:ext cx="1826227" cy="2203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3BA4E7-E1EF-4361-B144-7EC6FCB043B3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5" y="2021033"/>
            <a:ext cx="2291241" cy="32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8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9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5" grpId="0"/>
      <p:bldP spid="26" grpId="0" animBg="1"/>
      <p:bldP spid="27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Je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s</a:t>
            </a:r>
            <a:r>
              <a:rPr lang="en-US" sz="8000" dirty="0" err="1">
                <a:latin typeface="Century Gothic" panose="020B0502020202020204" pitchFamily="34" charset="0"/>
              </a:rPr>
              <a:t>us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Jesus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Jesus">
            <a:hlinkClick r:id="" action="ppaction://media"/>
            <a:extLst>
              <a:ext uri="{FF2B5EF4-FFF2-40B4-BE49-F238E27FC236}">
                <a16:creationId xmlns:a16="http://schemas.microsoft.com/office/drawing/2014/main" id="{98168090-1BBB-424D-8F33-00870FBBE8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5402" y="4624494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AA9BE5-2903-422A-8290-D3B732DE156A}"/>
              </a:ext>
            </a:extLst>
          </p:cNvPr>
          <p:cNvSpPr/>
          <p:nvPr/>
        </p:nvSpPr>
        <p:spPr>
          <a:xfrm>
            <a:off x="7829211" y="439089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B26076-480E-401D-B199-73A4ACD12560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.Je_su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4" end="431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1105" y="-963869"/>
            <a:ext cx="812800" cy="812800"/>
          </a:xfrm>
          <a:prstGeom prst="rect">
            <a:avLst/>
          </a:prstGeom>
        </p:spPr>
      </p:pic>
      <p:pic>
        <p:nvPicPr>
          <p:cNvPr id="3" name="2.Jesu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458" end="70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59198" y="-10187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53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84296" y="3111753"/>
            <a:ext cx="361349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>
                <a:latin typeface="Century Gothic" panose="020B0502020202020204" pitchFamily="34" charset="0"/>
              </a:rPr>
              <a:t>ca   el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0244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Camel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74359"/>
            <a:ext cx="8743188" cy="174075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</a:t>
            </a:r>
            <a:r>
              <a:rPr lang="en-US" sz="2300" dirty="0">
                <a:latin typeface="Century Gothic" panose="020B0502020202020204" pitchFamily="34" charset="0"/>
              </a:rPr>
              <a:t> </a:t>
            </a:r>
            <a:r>
              <a:rPr lang="en-US" sz="2300" b="1" dirty="0">
                <a:latin typeface="Century Gothic" panose="020B0502020202020204" pitchFamily="34" charset="0"/>
              </a:rPr>
              <a:t>after the first consonant.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second.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381762" y="4232633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>
                <a:latin typeface="Century Gothic" panose="020B0502020202020204" pitchFamily="34" charset="0"/>
              </a:rPr>
              <a:t>ca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</a:t>
            </a:r>
            <a:r>
              <a:rPr lang="en-US" sz="7400" dirty="0">
                <a:latin typeface="Century Gothic" panose="020B0502020202020204" pitchFamily="34" charset="0"/>
              </a:rPr>
              <a:t>  el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30794" y="326735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5173640" y="323720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496340" y="-858303"/>
            <a:ext cx="647660" cy="627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MC900356151[1]">
            <a:extLst>
              <a:ext uri="{FF2B5EF4-FFF2-40B4-BE49-F238E27FC236}">
                <a16:creationId xmlns:a16="http://schemas.microsoft.com/office/drawing/2014/main" id="{093F8DA3-17EE-9149-A90D-30D6F83A4DF9}"/>
              </a:ext>
            </a:extLst>
          </p:cNvPr>
          <p:cNvPicPr/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45" y="855351"/>
            <a:ext cx="2212975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C900356151[1]">
            <a:extLst>
              <a:ext uri="{FF2B5EF4-FFF2-40B4-BE49-F238E27FC236}">
                <a16:creationId xmlns:a16="http://schemas.microsoft.com/office/drawing/2014/main" id="{A617D307-EA61-134F-9FE1-430217B4E4E1}"/>
              </a:ext>
            </a:extLst>
          </p:cNvPr>
          <p:cNvPicPr/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680" y="855351"/>
            <a:ext cx="2159044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6A08D0-2BD1-AB41-86B0-BC69DF579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406" y="-8239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5300"/>
                                  </p:stCondLst>
                                  <p:iterate type="wd">
                                    <p:tmPct val="81818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tra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v</a:t>
            </a:r>
            <a:r>
              <a:rPr lang="en-US" sz="8000" dirty="0">
                <a:latin typeface="Century Gothic" panose="020B0502020202020204" pitchFamily="34" charset="0"/>
              </a:rPr>
              <a:t>  el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travel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Never">
            <a:hlinkClick r:id="" action="ppaction://media"/>
            <a:extLst>
              <a:ext uri="{FF2B5EF4-FFF2-40B4-BE49-F238E27FC236}">
                <a16:creationId xmlns:a16="http://schemas.microsoft.com/office/drawing/2014/main" id="{25BC8D52-7EB4-406E-869A-5D1901FB8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5000" y="4418801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5ABD22-DC0F-4846-87C8-A052D81182C8}"/>
              </a:ext>
            </a:extLst>
          </p:cNvPr>
          <p:cNvSpPr/>
          <p:nvPr/>
        </p:nvSpPr>
        <p:spPr>
          <a:xfrm>
            <a:off x="8005008" y="427124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EF23FD-44FB-4C64-840F-D3354DFCD179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1.trav_e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82" end="399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2671" y="-1065284"/>
            <a:ext cx="812800" cy="812800"/>
          </a:xfrm>
          <a:prstGeom prst="rect">
            <a:avLst/>
          </a:prstGeom>
        </p:spPr>
      </p:pic>
      <p:pic>
        <p:nvPicPr>
          <p:cNvPr id="5" name="2.trave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376" end="774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48114" y="-10343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176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de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s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ert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desert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ary">
            <a:hlinkClick r:id="" action="ppaction://media"/>
            <a:extLst>
              <a:ext uri="{FF2B5EF4-FFF2-40B4-BE49-F238E27FC236}">
                <a16:creationId xmlns:a16="http://schemas.microsoft.com/office/drawing/2014/main" id="{8D064BE2-8264-4E4D-B367-FD583B24A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4200" y="4418801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EA3A76-B0B2-4C3F-B742-D54D08BF876D}"/>
              </a:ext>
            </a:extLst>
          </p:cNvPr>
          <p:cNvSpPr/>
          <p:nvPr/>
        </p:nvSpPr>
        <p:spPr>
          <a:xfrm>
            <a:off x="8005008" y="427124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83B949-F998-4403-9A3D-9695AC3D944E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des_er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49" end="414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9767" y="-1103788"/>
            <a:ext cx="812800" cy="812800"/>
          </a:xfrm>
          <a:prstGeom prst="rect">
            <a:avLst/>
          </a:prstGeom>
        </p:spPr>
      </p:pic>
      <p:pic>
        <p:nvPicPr>
          <p:cNvPr id="4" name="2.deser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520" end="72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19661" y="-10652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723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Je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r</a:t>
            </a:r>
            <a:r>
              <a:rPr lang="en-US" sz="8000" dirty="0">
                <a:latin typeface="Century Gothic" panose="020B0502020202020204" pitchFamily="34" charset="0"/>
              </a:rPr>
              <a:t>  u  </a:t>
            </a:r>
            <a:r>
              <a:rPr lang="en-US" sz="8000" dirty="0" err="1">
                <a:latin typeface="Century Gothic" panose="020B0502020202020204" pitchFamily="34" charset="0"/>
              </a:rPr>
              <a:t>sa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lem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Jerusalem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pirit">
            <a:hlinkClick r:id="" action="ppaction://media"/>
            <a:extLst>
              <a:ext uri="{FF2B5EF4-FFF2-40B4-BE49-F238E27FC236}">
                <a16:creationId xmlns:a16="http://schemas.microsoft.com/office/drawing/2014/main" id="{693F29D0-33A4-4A74-849B-6376A272B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418801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392096-72F5-47CA-B9B2-700AC6B96F48}"/>
              </a:ext>
            </a:extLst>
          </p:cNvPr>
          <p:cNvSpPr/>
          <p:nvPr/>
        </p:nvSpPr>
        <p:spPr>
          <a:xfrm>
            <a:off x="8005008" y="427124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7E376D-CF53-43F9-9CF2-B27BD2EAFAE0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Jer_u_sa_le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96" end="268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6478" y="-878051"/>
            <a:ext cx="812800" cy="812800"/>
          </a:xfrm>
          <a:prstGeom prst="rect">
            <a:avLst/>
          </a:prstGeom>
        </p:spPr>
      </p:pic>
      <p:pic>
        <p:nvPicPr>
          <p:cNvPr id="4" name="2.Jerusale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198" y="-9582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992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Ma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</a:t>
            </a:r>
            <a:r>
              <a:rPr lang="en-US" sz="8000" dirty="0">
                <a:latin typeface="Century Gothic" panose="020B0502020202020204" pitchFamily="34" charset="0"/>
              </a:rPr>
              <a:t>  y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Mary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pirit">
            <a:hlinkClick r:id="" action="ppaction://media"/>
            <a:extLst>
              <a:ext uri="{FF2B5EF4-FFF2-40B4-BE49-F238E27FC236}">
                <a16:creationId xmlns:a16="http://schemas.microsoft.com/office/drawing/2014/main" id="{693F29D0-33A4-4A74-849B-6376A272B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418801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392096-72F5-47CA-B9B2-700AC6B96F48}"/>
              </a:ext>
            </a:extLst>
          </p:cNvPr>
          <p:cNvSpPr/>
          <p:nvPr/>
        </p:nvSpPr>
        <p:spPr>
          <a:xfrm>
            <a:off x="8005008" y="427124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7E376D-CF53-43F9-9CF2-B27BD2EAFAE0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Mar_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89" end="487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9969" y="-996883"/>
            <a:ext cx="812800" cy="812800"/>
          </a:xfrm>
          <a:prstGeom prst="rect">
            <a:avLst/>
          </a:prstGeom>
        </p:spPr>
      </p:pic>
      <p:pic>
        <p:nvPicPr>
          <p:cNvPr id="4" name="2.M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638" end="6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66580" y="-9968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983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trea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s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ures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treasures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pirit">
            <a:hlinkClick r:id="" action="ppaction://media"/>
            <a:extLst>
              <a:ext uri="{FF2B5EF4-FFF2-40B4-BE49-F238E27FC236}">
                <a16:creationId xmlns:a16="http://schemas.microsoft.com/office/drawing/2014/main" id="{693F29D0-33A4-4A74-849B-6376A272B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418801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392096-72F5-47CA-B9B2-700AC6B96F48}"/>
              </a:ext>
            </a:extLst>
          </p:cNvPr>
          <p:cNvSpPr/>
          <p:nvPr/>
        </p:nvSpPr>
        <p:spPr>
          <a:xfrm>
            <a:off x="8005008" y="427124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7E376D-CF53-43F9-9CF2-B27BD2EAFAE0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treas_ure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20" end="2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3183" y="-1065284"/>
            <a:ext cx="812800" cy="812800"/>
          </a:xfrm>
          <a:prstGeom prst="rect">
            <a:avLst/>
          </a:prstGeom>
        </p:spPr>
      </p:pic>
      <p:pic>
        <p:nvPicPr>
          <p:cNvPr id="4" name="2.treasure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636" end="4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39431" y="-10652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526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69114" y="2755854"/>
            <a:ext cx="247882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400" dirty="0">
                <a:latin typeface="Century Gothic" panose="020B0502020202020204" pitchFamily="34" charset="0"/>
              </a:rPr>
              <a:t>ha</a:t>
            </a:r>
            <a:endParaRPr lang="en-US" sz="7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Hamster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800045"/>
            <a:ext cx="8743188" cy="356521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b="1" dirty="0">
                <a:latin typeface="Century Gothic" panose="020B0502020202020204" pitchFamily="34" charset="0"/>
              </a:rPr>
              <a:t>When you see three consonants between two vowels,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6840" y="4078411"/>
            <a:ext cx="775182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spc="300" dirty="0">
                <a:latin typeface="Century Gothic" panose="020B0502020202020204" pitchFamily="34" charset="0"/>
              </a:rPr>
              <a:t>ha</a:t>
            </a:r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m  </a:t>
            </a:r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st</a:t>
            </a:r>
            <a:r>
              <a:rPr lang="en-US" sz="7400" spc="300" dirty="0" err="1">
                <a:latin typeface="Century Gothic" panose="020B0502020202020204" pitchFamily="34" charset="0"/>
              </a:rPr>
              <a:t>er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417397" y="3311785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624952" y="289079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24890" y="-1006178"/>
            <a:ext cx="819110" cy="605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7E078-92EB-4225-9ADA-747ACBBDA745}"/>
              </a:ext>
            </a:extLst>
          </p:cNvPr>
          <p:cNvSpPr/>
          <p:nvPr/>
        </p:nvSpPr>
        <p:spPr>
          <a:xfrm>
            <a:off x="2193784" y="2167773"/>
            <a:ext cx="4756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400" b="1" dirty="0">
                <a:latin typeface="Century Gothic" panose="020B0502020202020204" pitchFamily="34" charset="0"/>
              </a:rPr>
              <a:t>divide after the first consonant.</a:t>
            </a:r>
            <a:endParaRPr lang="en-US" sz="21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692631-AA7F-46C4-959A-9EFAFDC4A647}"/>
              </a:ext>
            </a:extLst>
          </p:cNvPr>
          <p:cNvSpPr/>
          <p:nvPr/>
        </p:nvSpPr>
        <p:spPr>
          <a:xfrm>
            <a:off x="3642288" y="2755854"/>
            <a:ext cx="2193229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mst</a:t>
            </a:r>
            <a:r>
              <a:rPr lang="en-US" sz="7400" spc="3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endParaRPr lang="en-US" spc="3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C139C5-C974-4003-BB41-62D8BCC5D903}"/>
              </a:ext>
            </a:extLst>
          </p:cNvPr>
          <p:cNvSpPr/>
          <p:nvPr/>
        </p:nvSpPr>
        <p:spPr>
          <a:xfrm>
            <a:off x="4989396" y="2745655"/>
            <a:ext cx="170262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er</a:t>
            </a:r>
            <a:endParaRPr lang="en-US" sz="7400" dirty="0"/>
          </a:p>
        </p:txBody>
      </p:sp>
      <p:pic>
        <p:nvPicPr>
          <p:cNvPr id="18" name="Picture 17" descr="MC900111940[1]">
            <a:extLst>
              <a:ext uri="{FF2B5EF4-FFF2-40B4-BE49-F238E27FC236}">
                <a16:creationId xmlns:a16="http://schemas.microsoft.com/office/drawing/2014/main" id="{E2F7963C-3E7E-3443-9C66-F299A8FD746C}"/>
              </a:ext>
            </a:extLst>
          </p:cNvPr>
          <p:cNvPicPr/>
          <p:nvPr/>
        </p:nvPicPr>
        <p:blipFill>
          <a:blip r:embed="rId6" cstate="print">
            <a:lum brigh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81" y="2489174"/>
            <a:ext cx="1449285" cy="1147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MC900111940[1]">
            <a:extLst>
              <a:ext uri="{FF2B5EF4-FFF2-40B4-BE49-F238E27FC236}">
                <a16:creationId xmlns:a16="http://schemas.microsoft.com/office/drawing/2014/main" id="{9000D248-5709-C044-96B9-849ABC804154}"/>
              </a:ext>
            </a:extLst>
          </p:cNvPr>
          <p:cNvPicPr/>
          <p:nvPr/>
        </p:nvPicPr>
        <p:blipFill>
          <a:blip r:embed="rId6" cstate="print">
            <a:lum brigh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434" y="2494372"/>
            <a:ext cx="1432873" cy="1147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82C316-A45A-AB45-8C68-894F0E73C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470" y="-1033484"/>
            <a:ext cx="812800" cy="812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32BF4A-D3A8-884E-BE9E-A8DEAB0E3D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4780" y="-12866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52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36" grpId="0" animBg="1"/>
      <p:bldP spid="8" grpId="0"/>
      <p:bldP spid="5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hu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n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dr</a:t>
            </a:r>
            <a:r>
              <a:rPr lang="en-US" sz="8000" dirty="0" err="1">
                <a:latin typeface="Century Gothic" panose="020B0502020202020204" pitchFamily="34" charset="0"/>
              </a:rPr>
              <a:t>eds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hundreds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ary">
            <a:hlinkClick r:id="" action="ppaction://media"/>
            <a:extLst>
              <a:ext uri="{FF2B5EF4-FFF2-40B4-BE49-F238E27FC236}">
                <a16:creationId xmlns:a16="http://schemas.microsoft.com/office/drawing/2014/main" id="{8D064BE2-8264-4E4D-B367-FD583B24A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4200" y="4418801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EA3A76-B0B2-4C3F-B742-D54D08BF876D}"/>
              </a:ext>
            </a:extLst>
          </p:cNvPr>
          <p:cNvSpPr/>
          <p:nvPr/>
        </p:nvSpPr>
        <p:spPr>
          <a:xfrm>
            <a:off x="8005008" y="427124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83B949-F998-4403-9A3D-9695AC3D944E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hun_dred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02" end="27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0467" y="-1040390"/>
            <a:ext cx="812800" cy="812800"/>
          </a:xfrm>
          <a:prstGeom prst="rect">
            <a:avLst/>
          </a:prstGeom>
        </p:spPr>
      </p:pic>
      <p:pic>
        <p:nvPicPr>
          <p:cNvPr id="4" name="2.hundred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49" end="223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19642" y="-10399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69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wo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r</a:t>
            </a:r>
            <a:r>
              <a:rPr lang="en-US" sz="8000">
                <a:latin typeface="Century Gothic" panose="020B0502020202020204" pitchFamily="34" charset="0"/>
              </a:rPr>
              <a:t>  </a:t>
            </a:r>
            <a:r>
              <a:rPr lang="en-US" sz="8000" b="1">
                <a:solidFill>
                  <a:srgbClr val="1414B2"/>
                </a:solidFill>
                <a:latin typeface="Century Gothic" panose="020B0502020202020204" pitchFamily="34" charset="0"/>
              </a:rPr>
              <a:t>sh</a:t>
            </a:r>
            <a:r>
              <a:rPr lang="en-US" sz="8000">
                <a:latin typeface="Century Gothic" panose="020B0502020202020204" pitchFamily="34" charset="0"/>
              </a:rPr>
              <a:t>ip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worship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ary">
            <a:hlinkClick r:id="" action="ppaction://media"/>
            <a:extLst>
              <a:ext uri="{FF2B5EF4-FFF2-40B4-BE49-F238E27FC236}">
                <a16:creationId xmlns:a16="http://schemas.microsoft.com/office/drawing/2014/main" id="{8D064BE2-8264-4E4D-B367-FD583B24A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4200" y="4418801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EA3A76-B0B2-4C3F-B742-D54D08BF876D}"/>
              </a:ext>
            </a:extLst>
          </p:cNvPr>
          <p:cNvSpPr/>
          <p:nvPr/>
        </p:nvSpPr>
        <p:spPr>
          <a:xfrm>
            <a:off x="8005008" y="427124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83B949-F998-4403-9A3D-9695AC3D944E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wor_shi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20" end="346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9125" y="-958294"/>
            <a:ext cx="812800" cy="812800"/>
          </a:xfrm>
          <a:prstGeom prst="rect">
            <a:avLst/>
          </a:prstGeom>
        </p:spPr>
      </p:pic>
      <p:pic>
        <p:nvPicPr>
          <p:cNvPr id="4" name="2.worshi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531" end="987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59198" y="-9582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741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D459AE-D3E0-4DD9-83F4-D5BB575F1BAF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311DFDD-235C-401D-A26E-5D96C5AB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27033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Dividing Words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1FD6D3-67A3-410F-885D-FD9785927C4C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DC4E871-D26E-41AC-9B73-F0764BF0E7E7}"/>
              </a:ext>
            </a:extLst>
          </p:cNvPr>
          <p:cNvSpPr txBox="1">
            <a:spLocks/>
          </p:cNvSpPr>
          <p:nvPr/>
        </p:nvSpPr>
        <p:spPr>
          <a:xfrm>
            <a:off x="-1" y="2920095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Into Syllables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1FF984-E112-49D5-BABE-7D7D927BEB3E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EE44CF-99F1-4178-ACB1-114E9C7A6587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B14D9-A7AD-4147-9F07-F60B52AC99AD}"/>
              </a:ext>
            </a:extLst>
          </p:cNvPr>
          <p:cNvSpPr/>
          <p:nvPr/>
        </p:nvSpPr>
        <p:spPr>
          <a:xfrm>
            <a:off x="8331199" y="-957517"/>
            <a:ext cx="812800" cy="6914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D1A7C0-4610-454E-8D63-3AE7F7FC9C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" end="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05" y="5962747"/>
            <a:ext cx="812800" cy="8128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5A096B-6491-2449-9539-67C0590351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205" y="-9774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7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73697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Anteater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658492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200" b="1" dirty="0">
                <a:latin typeface="Century Gothic" panose="020B0502020202020204" pitchFamily="34" charset="0"/>
              </a:rPr>
              <a:t>These compound words are made up of two smaller words.</a:t>
            </a: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1830452" y="2527239"/>
            <a:ext cx="28638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9214" y="3356841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1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9607" y="3344696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2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388705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  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463279" y="2527240"/>
            <a:ext cx="3757807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078962" y="2525405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15350" y="-819150"/>
            <a:ext cx="628650" cy="5406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2580362" y="3381893"/>
            <a:ext cx="1448496" cy="12907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4147179" y="3381893"/>
            <a:ext cx="2391407" cy="382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8505A2D-A2AE-9042-AE54-BEA42559B73C}"/>
              </a:ext>
            </a:extLst>
          </p:cNvPr>
          <p:cNvPicPr/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22" y="2234418"/>
            <a:ext cx="1932940" cy="10623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3A160F-EB03-EC4D-90DC-0CA05E0E1AEC}"/>
              </a:ext>
            </a:extLst>
          </p:cNvPr>
          <p:cNvPicPr/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601" y="2347051"/>
            <a:ext cx="1775078" cy="106235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500802-9468-194F-A3CA-B2990E3978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16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340" y="-944730"/>
            <a:ext cx="812800" cy="8128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E66AC4-E6F6-46EB-9335-9EEDB8B2C1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879" y="-9064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390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/>
      <p:bldP spid="4" grpId="0" build="p"/>
      <p:bldP spid="19" grpId="0"/>
      <p:bldP spid="2" grpId="0"/>
      <p:bldP spid="6" grpId="0"/>
      <p:bldP spid="8" grpId="0"/>
      <p:bldP spid="8" grpId="1"/>
      <p:bldP spid="9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in  deed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indeed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Upset">
            <a:hlinkClick r:id="" action="ppaction://media"/>
            <a:extLst>
              <a:ext uri="{FF2B5EF4-FFF2-40B4-BE49-F238E27FC236}">
                <a16:creationId xmlns:a16="http://schemas.microsoft.com/office/drawing/2014/main" id="{89F1A394-375A-46CE-8650-F0942AFDA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6900" y="4546600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416AB8-97D0-4AE3-8318-8A783DCA9D83}"/>
              </a:ext>
            </a:extLst>
          </p:cNvPr>
          <p:cNvSpPr/>
          <p:nvPr/>
        </p:nvSpPr>
        <p:spPr>
          <a:xfrm>
            <a:off x="8005008" y="427124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5E0672-F9EC-46D5-8DD1-DD77F4483A10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in_de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8" end="471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3348" y="-978274"/>
            <a:ext cx="812800" cy="812800"/>
          </a:xfrm>
          <a:prstGeom prst="rect">
            <a:avLst/>
          </a:prstGeom>
        </p:spPr>
      </p:pic>
      <p:pic>
        <p:nvPicPr>
          <p:cNvPr id="4" name="2.inde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390" end="52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4541" y="-9782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858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frank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dirty="0">
                <a:latin typeface="Century Gothic" panose="020B0502020202020204" pitchFamily="34" charset="0"/>
              </a:rPr>
              <a:t>incense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frankincense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Nothing">
            <a:hlinkClick r:id="" action="ppaction://media"/>
            <a:extLst>
              <a:ext uri="{FF2B5EF4-FFF2-40B4-BE49-F238E27FC236}">
                <a16:creationId xmlns:a16="http://schemas.microsoft.com/office/drawing/2014/main" id="{4782E1BA-30A1-49BA-91BD-F1E30BE9D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2300" y="4439825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F855C5-B68F-4A7A-8D32-8E34942D2B0B}"/>
              </a:ext>
            </a:extLst>
          </p:cNvPr>
          <p:cNvSpPr/>
          <p:nvPr/>
        </p:nvSpPr>
        <p:spPr>
          <a:xfrm>
            <a:off x="8005008" y="427124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B800B8-3240-4065-9A83-73B057A304B3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frank_incens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88" end="249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1188" y="-1064333"/>
            <a:ext cx="812800" cy="812800"/>
          </a:xfrm>
          <a:prstGeom prst="rect">
            <a:avLst/>
          </a:prstGeom>
        </p:spPr>
      </p:pic>
      <p:pic>
        <p:nvPicPr>
          <p:cNvPr id="4" name="2.frankincens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343" end="516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59198" y="-10368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229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Foxes Suffixes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792304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dirty="0">
                <a:latin typeface="Century Gothic" panose="020B0502020202020204" pitchFamily="34" charset="0"/>
              </a:rPr>
              <a:t>Focus on your base word.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36986" y="3926333"/>
            <a:ext cx="85153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fox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69" y="251571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spc="-100" dirty="0">
                <a:latin typeface="Century Gothic" panose="020B0502020202020204" pitchFamily="34" charset="0"/>
              </a:rPr>
              <a:t>fox </a:t>
            </a:r>
            <a:r>
              <a:rPr lang="en-US" sz="8000" b="1" u="sng" spc="100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spc="100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4756385" y="2445364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lip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9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5841" y="110014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20221" y="20176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713A98-980B-4797-8773-F9E5CFC7AFBE}"/>
              </a:ext>
            </a:extLst>
          </p:cNvPr>
          <p:cNvSpPr/>
          <p:nvPr/>
        </p:nvSpPr>
        <p:spPr>
          <a:xfrm>
            <a:off x="8515350" y="-819150"/>
            <a:ext cx="628650" cy="5406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69F2F2-024B-3840-8F62-4001AF815275}"/>
              </a:ext>
            </a:extLst>
          </p:cNvPr>
          <p:cNvPicPr/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13" y="980725"/>
            <a:ext cx="2035738" cy="1623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F6E0A8-3E99-524E-A421-53DA327BEA3E}"/>
              </a:ext>
            </a:extLst>
          </p:cNvPr>
          <p:cNvPicPr/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549" y="1015390"/>
            <a:ext cx="1944691" cy="161725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E247E0-C075-3943-A3C1-D391C71DEB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002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0" y="-917480"/>
            <a:ext cx="812800" cy="8128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720E45-1034-40C5-8A1D-65E8F726E1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65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7440" y="-9552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2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129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4" grpId="0" build="p"/>
      <p:bldP spid="7" grpId="0"/>
      <p:bldP spid="7" grpId="1"/>
      <p:bldP spid="19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ask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asked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pic>
        <p:nvPicPr>
          <p:cNvPr id="2" name="word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3211" y="4945171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ufx-ASKED">
            <a:hlinkClick r:id="" action="ppaction://media"/>
            <a:extLst>
              <a:ext uri="{FF2B5EF4-FFF2-40B4-BE49-F238E27FC236}">
                <a16:creationId xmlns:a16="http://schemas.microsoft.com/office/drawing/2014/main" id="{B9A7C8BC-DD68-4218-B168-C17FBC2BC6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4749" y="636383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723561-C95F-46EE-939B-9E4F80598353}"/>
              </a:ext>
            </a:extLst>
          </p:cNvPr>
          <p:cNvSpPr/>
          <p:nvPr/>
        </p:nvSpPr>
        <p:spPr>
          <a:xfrm>
            <a:off x="218940" y="456707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1.ask_e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034" end="90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5904" y="-867217"/>
            <a:ext cx="812800" cy="812800"/>
          </a:xfrm>
          <a:prstGeom prst="rect">
            <a:avLst/>
          </a:prstGeom>
        </p:spPr>
      </p:pic>
      <p:pic>
        <p:nvPicPr>
          <p:cNvPr id="6" name="2.aske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359" end="566.3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20604" y="-840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016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worship</a:t>
            </a:r>
            <a:r>
              <a:rPr lang="en-US" sz="8000" i="1" dirty="0">
                <a:latin typeface="Century Gothic" panose="020B0502020202020204" pitchFamily="34" charset="0"/>
              </a:rPr>
              <a:t>p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worshipped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eyed-2">
            <a:hlinkClick r:id="" action="ppaction://media"/>
            <a:extLst>
              <a:ext uri="{FF2B5EF4-FFF2-40B4-BE49-F238E27FC236}">
                <a16:creationId xmlns:a16="http://schemas.microsoft.com/office/drawing/2014/main" id="{B5390241-A5E5-4186-ABAB-25F4A16DE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0700" y="4519898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85B852-59E1-4A62-B2D1-631C824F87BD}"/>
              </a:ext>
            </a:extLst>
          </p:cNvPr>
          <p:cNvSpPr/>
          <p:nvPr/>
        </p:nvSpPr>
        <p:spPr>
          <a:xfrm>
            <a:off x="8005008" y="427124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ABE901-979A-40D2-BEA4-26CC83C5668D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worshipp_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67" end="984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11730" y="-1103788"/>
            <a:ext cx="812800" cy="812800"/>
          </a:xfrm>
          <a:prstGeom prst="rect">
            <a:avLst/>
          </a:prstGeom>
        </p:spPr>
      </p:pic>
      <p:pic>
        <p:nvPicPr>
          <p:cNvPr id="4" name="2.worshipp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477" end="682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2839" y="-10663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662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77517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bow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9313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bowed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354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DC0FC-9084-4578-8A3A-E546A4214EDD}"/>
              </a:ext>
            </a:extLst>
          </p:cNvPr>
          <p:cNvSpPr/>
          <p:nvPr/>
        </p:nvSpPr>
        <p:spPr>
          <a:xfrm>
            <a:off x="7052511" y="3630588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bow_e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5" end="60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1443" y="-1197977"/>
            <a:ext cx="812800" cy="812800"/>
          </a:xfrm>
          <a:prstGeom prst="rect">
            <a:avLst/>
          </a:prstGeom>
        </p:spPr>
      </p:pic>
      <p:pic>
        <p:nvPicPr>
          <p:cNvPr id="4" name="2.bowe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56" end="62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7542" y="-1171856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1DDE44-7994-4AC5-A367-F90659288C80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06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might  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mighty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65538-12CF-4E10-88A5-C725CAB04C94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might_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4" end="3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4416" y="-947143"/>
            <a:ext cx="812800" cy="812800"/>
          </a:xfrm>
          <a:prstGeom prst="rect">
            <a:avLst/>
          </a:prstGeom>
        </p:spPr>
      </p:pic>
      <p:pic>
        <p:nvPicPr>
          <p:cNvPr id="4" name="2.might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45" end="785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4322" y="-9471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707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32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Other Syllable Divisions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792304"/>
            <a:ext cx="9143999" cy="88604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Some words don’t fit so neatly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into standard syllable division patterns.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2780461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dirty="0">
                <a:latin typeface="Century Gothic" panose="020B0502020202020204" pitchFamily="34" charset="0"/>
              </a:rPr>
              <a:t>way</a:t>
            </a:r>
            <a:endParaRPr lang="en-US" sz="8000" b="1" dirty="0">
              <a:solidFill>
                <a:srgbClr val="FE9202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1" y="394655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away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515350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BANANA">
            <a:hlinkClick r:id="" action="ppaction://media"/>
            <a:extLst>
              <a:ext uri="{FF2B5EF4-FFF2-40B4-BE49-F238E27FC236}">
                <a16:creationId xmlns:a16="http://schemas.microsoft.com/office/drawing/2014/main" id="{19376D86-6C8D-42E0-A011-A1ADACCB2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899" y="1412687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1E3A55-DA75-4D61-9971-44AD7E025630}"/>
              </a:ext>
            </a:extLst>
          </p:cNvPr>
          <p:cNvSpPr/>
          <p:nvPr/>
        </p:nvSpPr>
        <p:spPr>
          <a:xfrm>
            <a:off x="114300" y="140454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575DBB-9A48-2C44-AD08-03751A1339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" y="-9984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900"/>
                                  </p:stCondLst>
                                  <p:iterate type="wd">
                                    <p:tmPct val="77778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7" grpId="0"/>
      <p:bldP spid="19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emp</a:t>
            </a:r>
            <a:r>
              <a:rPr lang="en-US" sz="8000" dirty="0">
                <a:latin typeface="Century Gothic" panose="020B0502020202020204" pitchFamily="34" charset="0"/>
              </a:rPr>
              <a:t> ty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empty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pic>
        <p:nvPicPr>
          <p:cNvPr id="2" name="Mary">
            <a:hlinkClick r:id="" action="ppaction://media"/>
            <a:extLst>
              <a:ext uri="{FF2B5EF4-FFF2-40B4-BE49-F238E27FC236}">
                <a16:creationId xmlns:a16="http://schemas.microsoft.com/office/drawing/2014/main" id="{8D064BE2-8264-4E4D-B367-FD583B24A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4200" y="4418801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EA3A76-B0B2-4C3F-B742-D54D08BF876D}"/>
              </a:ext>
            </a:extLst>
          </p:cNvPr>
          <p:cNvSpPr/>
          <p:nvPr/>
        </p:nvSpPr>
        <p:spPr>
          <a:xfrm>
            <a:off x="8005008" y="427124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83B949-F998-4403-9A3D-9695AC3D944E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emp_t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67" end="1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0021" y="-958294"/>
            <a:ext cx="812800" cy="812800"/>
          </a:xfrm>
          <a:prstGeom prst="rect">
            <a:avLst/>
          </a:prstGeom>
        </p:spPr>
      </p:pic>
      <p:pic>
        <p:nvPicPr>
          <p:cNvPr id="4" name="2.empt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324" end="663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7414" y="-939135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FB91CA-85CC-4BF2-9F36-3220B3718CEF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056982-40C1-45A2-8B50-497F4620FD72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276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995055" y="2951292"/>
            <a:ext cx="294503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dirty="0">
                <a:latin typeface="Century Gothic" panose="020B0502020202020204" pitchFamily="34" charset="0"/>
              </a:rPr>
              <a:t>     it</a:t>
            </a:r>
            <a:endParaRPr lang="en-US" sz="7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6254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Rabbit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3" y="1576306"/>
            <a:ext cx="9143999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When you see two consonants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divide between the consonants.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 algn="ctr" fontAlgn="base">
              <a:buNone/>
            </a:pP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2" y="4091476"/>
            <a:ext cx="8820144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dirty="0">
                <a:latin typeface="Century Gothic" panose="020B0502020202020204" pitchFamily="34" charset="0"/>
              </a:rPr>
              <a:t>it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099530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bb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648200" y="304036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C900325566[1]">
            <a:extLst>
              <a:ext uri="{FF2B5EF4-FFF2-40B4-BE49-F238E27FC236}">
                <a16:creationId xmlns:a16="http://schemas.microsoft.com/office/drawing/2014/main" id="{2C3F93C7-78D1-B542-9FEA-8FA8D46858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62716"/>
            <a:ext cx="1369060" cy="18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C900325566[1]">
            <a:extLst>
              <a:ext uri="{FF2B5EF4-FFF2-40B4-BE49-F238E27FC236}">
                <a16:creationId xmlns:a16="http://schemas.microsoft.com/office/drawing/2014/main" id="{553F5934-2ADD-0945-93B1-CAE29779201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99341" y="752708"/>
            <a:ext cx="1316009" cy="18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F35930-4250-3142-BF31-FC74B8347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0" y="-13176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32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Jer</a:t>
            </a:r>
            <a:r>
              <a:rPr lang="en-US" sz="8000" dirty="0">
                <a:latin typeface="Century Gothic" panose="020B0502020202020204" pitchFamily="34" charset="0"/>
              </a:rPr>
              <a:t>  u  </a:t>
            </a:r>
            <a:r>
              <a:rPr lang="en-US" sz="8000" dirty="0" err="1">
                <a:latin typeface="Century Gothic" panose="020B0502020202020204" pitchFamily="34" charset="0"/>
              </a:rPr>
              <a:t>sa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lem</a:t>
            </a:r>
            <a:r>
              <a:rPr lang="en-US" sz="8000" dirty="0">
                <a:latin typeface="Century Gothic" panose="020B0502020202020204" pitchFamily="34" charset="0"/>
              </a:rPr>
              <a:t>   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Jerusalem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ther-ASLEEP">
            <a:hlinkClick r:id="" action="ppaction://media"/>
            <a:extLst>
              <a:ext uri="{FF2B5EF4-FFF2-40B4-BE49-F238E27FC236}">
                <a16:creationId xmlns:a16="http://schemas.microsoft.com/office/drawing/2014/main" id="{6CD4E795-B571-4F84-B8E7-C712138FC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781" y="780737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095F3E-DC7C-462E-A8D7-F158012B6713}"/>
              </a:ext>
            </a:extLst>
          </p:cNvPr>
          <p:cNvSpPr/>
          <p:nvPr/>
        </p:nvSpPr>
        <p:spPr>
          <a:xfrm>
            <a:off x="199634" y="632486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3F143D-E44C-436D-A648-41697AA41A9A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.Jer-u-sa-le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86" end="302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8553" y="-1036882"/>
            <a:ext cx="812800" cy="812800"/>
          </a:xfrm>
          <a:prstGeom prst="rect">
            <a:avLst/>
          </a:prstGeom>
        </p:spPr>
      </p:pic>
      <p:pic>
        <p:nvPicPr>
          <p:cNvPr id="5" name="2.Jerusale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490" end="904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96105" y="-10284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621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2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fo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r>
              <a:rPr lang="en-US" sz="8000" dirty="0">
                <a:latin typeface="Century Gothic" panose="020B0502020202020204" pitchFamily="34" charset="0"/>
              </a:rPr>
              <a:t>ow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follow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appy">
            <a:hlinkClick r:id="" action="ppaction://media"/>
            <a:extLst>
              <a:ext uri="{FF2B5EF4-FFF2-40B4-BE49-F238E27FC236}">
                <a16:creationId xmlns:a16="http://schemas.microsoft.com/office/drawing/2014/main" id="{658463C9-4809-41B6-BD73-278BD4877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0127" y="4604524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368389-3745-4141-9B4E-348D9A9B96EA}"/>
              </a:ext>
            </a:extLst>
          </p:cNvPr>
          <p:cNvSpPr/>
          <p:nvPr/>
        </p:nvSpPr>
        <p:spPr>
          <a:xfrm>
            <a:off x="7827206" y="4279671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BA5B4B-6AC0-4B54-8EED-B7C447EB48A0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.fol_lo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96" end="366.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9976" y="-991437"/>
            <a:ext cx="812800" cy="812800"/>
          </a:xfrm>
          <a:prstGeom prst="rect">
            <a:avLst/>
          </a:prstGeom>
        </p:spPr>
      </p:pic>
      <p:pic>
        <p:nvPicPr>
          <p:cNvPr id="4" name="2.follo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508" end="638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59198" y="-9582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we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l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 c</a:t>
            </a:r>
            <a:r>
              <a:rPr lang="en-US" sz="8000" dirty="0">
                <a:latin typeface="Century Gothic" panose="020B0502020202020204" pitchFamily="34" charset="0"/>
              </a:rPr>
              <a:t>ome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welcome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ALMOST">
            <a:hlinkClick r:id="" action="ppaction://media"/>
            <a:extLst>
              <a:ext uri="{FF2B5EF4-FFF2-40B4-BE49-F238E27FC236}">
                <a16:creationId xmlns:a16="http://schemas.microsoft.com/office/drawing/2014/main" id="{090E3494-8485-4D4B-9C47-6791BAEAAB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1501" y="4316124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205283" y="427551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Wonderful">
            <a:hlinkClick r:id="" action="ppaction://media"/>
            <a:extLst>
              <a:ext uri="{FF2B5EF4-FFF2-40B4-BE49-F238E27FC236}">
                <a16:creationId xmlns:a16="http://schemas.microsoft.com/office/drawing/2014/main" id="{2923F2F3-8397-4FE4-8601-CBFAF8A8E8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5402" y="4587156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9B9938-0C91-4ED7-813B-50C1B1370F43}"/>
              </a:ext>
            </a:extLst>
          </p:cNvPr>
          <p:cNvSpPr/>
          <p:nvPr/>
        </p:nvSpPr>
        <p:spPr>
          <a:xfrm>
            <a:off x="7913340" y="4386178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BFC9C7-F9A3-4349-9C37-7BCA501C35CB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1.wel_com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723" end="468.3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9593" y="-1002746"/>
            <a:ext cx="812800" cy="812800"/>
          </a:xfrm>
          <a:prstGeom prst="rect">
            <a:avLst/>
          </a:prstGeom>
        </p:spPr>
      </p:pic>
      <p:pic>
        <p:nvPicPr>
          <p:cNvPr id="6" name="2.welcom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9">
                  <p14:trim st="407" end="467.3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07483" y="-10124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974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pe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r  f</a:t>
            </a:r>
            <a:r>
              <a:rPr lang="en-US" sz="8000" dirty="0">
                <a:latin typeface="Century Gothic" panose="020B0502020202020204" pitchFamily="34" charset="0"/>
              </a:rPr>
              <a:t>ume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perfume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pic>
        <p:nvPicPr>
          <p:cNvPr id="2" name="word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79901" y="4960692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15298" y="4960692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possible">
            <a:hlinkClick r:id="" action="ppaction://media"/>
            <a:extLst>
              <a:ext uri="{FF2B5EF4-FFF2-40B4-BE49-F238E27FC236}">
                <a16:creationId xmlns:a16="http://schemas.microsoft.com/office/drawing/2014/main" id="{06551283-468B-4C92-A0C0-5B0C41AD3A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52349" y="4476216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520A2B-FB55-4461-90F0-731499B9068D}"/>
              </a:ext>
            </a:extLst>
          </p:cNvPr>
          <p:cNvSpPr/>
          <p:nvPr/>
        </p:nvSpPr>
        <p:spPr>
          <a:xfrm>
            <a:off x="7827206" y="4279671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9EE192-D7A3-4F99-A526-1FB2F2E0A04B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.per_fum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625" end="37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12166" y="-963869"/>
            <a:ext cx="812800" cy="812800"/>
          </a:xfrm>
          <a:prstGeom prst="rect">
            <a:avLst/>
          </a:prstGeom>
        </p:spPr>
      </p:pic>
      <p:pic>
        <p:nvPicPr>
          <p:cNvPr id="6" name="2.perfum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1">
                  <p14:trim st="522" end="792.66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1998" y="-9638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66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a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f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 err="1">
                <a:latin typeface="Century Gothic" panose="020B0502020202020204" pitchFamily="34" charset="0"/>
              </a:rPr>
              <a:t>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after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pic>
        <p:nvPicPr>
          <p:cNvPr id="2" name="word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79901" y="4960692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15298" y="4960692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possible">
            <a:hlinkClick r:id="" action="ppaction://media"/>
            <a:extLst>
              <a:ext uri="{FF2B5EF4-FFF2-40B4-BE49-F238E27FC236}">
                <a16:creationId xmlns:a16="http://schemas.microsoft.com/office/drawing/2014/main" id="{06551283-468B-4C92-A0C0-5B0C41AD3A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52349" y="4476216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520A2B-FB55-4461-90F0-731499B9068D}"/>
              </a:ext>
            </a:extLst>
          </p:cNvPr>
          <p:cNvSpPr/>
          <p:nvPr/>
        </p:nvSpPr>
        <p:spPr>
          <a:xfrm>
            <a:off x="7827206" y="4279671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9EE192-D7A3-4F99-A526-1FB2F2E0A04B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.af_te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631" end="608.3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3558" y="-1023696"/>
            <a:ext cx="812800" cy="812800"/>
          </a:xfrm>
          <a:prstGeom prst="rect">
            <a:avLst/>
          </a:prstGeom>
        </p:spPr>
      </p:pic>
      <p:pic>
        <p:nvPicPr>
          <p:cNvPr id="6" name="2.afte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1">
                  <p14:trim st="541" end="558.3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88521" y="-8969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088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655455" y="3094445"/>
            <a:ext cx="265810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 err="1">
                <a:latin typeface="Century Gothic" panose="020B0502020202020204" pitchFamily="34" charset="0"/>
              </a:rPr>
              <a:t>ti</a:t>
            </a:r>
            <a:r>
              <a:rPr lang="en-US" sz="7400" spc="300" dirty="0">
                <a:latin typeface="Century Gothic" panose="020B0502020202020204" pitchFamily="34" charset="0"/>
              </a:rPr>
              <a:t>  </a:t>
            </a:r>
            <a:r>
              <a:rPr lang="en-US" sz="7400" spc="300" dirty="0" err="1">
                <a:latin typeface="Century Gothic" panose="020B0502020202020204" pitchFamily="34" charset="0"/>
              </a:rPr>
              <a:t>er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95640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Tiger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66374"/>
            <a:ext cx="8743188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 after the first vowel.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first.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760861" y="4165096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ti</a:t>
            </a:r>
            <a:r>
              <a:rPr lang="en-US" sz="7400" dirty="0">
                <a:latin typeface="Century Gothic" panose="020B0502020202020204" pitchFamily="34" charset="0"/>
              </a:rPr>
              <a:t>  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r>
              <a:rPr lang="en-US" sz="7400" dirty="0" err="1">
                <a:latin typeface="Century Gothic" panose="020B0502020202020204" pitchFamily="34" charset="0"/>
              </a:rPr>
              <a:t>er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87353" y="3257149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316451" y="3215758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li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406" y="4992073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9144" y="4828414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458240" y="-895999"/>
            <a:ext cx="685760" cy="5884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C900183858[1]">
            <a:extLst>
              <a:ext uri="{FF2B5EF4-FFF2-40B4-BE49-F238E27FC236}">
                <a16:creationId xmlns:a16="http://schemas.microsoft.com/office/drawing/2014/main" id="{EC74F70E-F7B6-7544-B877-770B8D59A1F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398" y="937231"/>
            <a:ext cx="1647189" cy="16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C900183858[1]">
            <a:extLst>
              <a:ext uri="{FF2B5EF4-FFF2-40B4-BE49-F238E27FC236}">
                <a16:creationId xmlns:a16="http://schemas.microsoft.com/office/drawing/2014/main" id="{2AFF167B-D9D1-1245-B90E-3EB8718F9451}"/>
              </a:ext>
            </a:extLst>
          </p:cNvPr>
          <p:cNvPicPr/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12" y="942186"/>
            <a:ext cx="1647190" cy="16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068F5C-48E7-7549-9044-16A1A3918C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0" y="-9976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37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3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uiExpand="1"/>
      <p:bldP spid="3" grpId="0"/>
      <p:bldP spid="4" grpId="0" uiExpand="1" build="p"/>
      <p:bldP spid="19" grpId="0" uiExpand="1"/>
      <p:bldP spid="19" grpId="1"/>
      <p:bldP spid="9" grpId="0" uiExpand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v</a:t>
            </a:r>
            <a:r>
              <a:rPr lang="en-US" sz="8000" dirty="0" err="1">
                <a:latin typeface="Century Gothic" panose="020B0502020202020204" pitchFamily="34" charset="0"/>
              </a:rPr>
              <a:t>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over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Jesus">
            <a:hlinkClick r:id="" action="ppaction://media"/>
            <a:extLst>
              <a:ext uri="{FF2B5EF4-FFF2-40B4-BE49-F238E27FC236}">
                <a16:creationId xmlns:a16="http://schemas.microsoft.com/office/drawing/2014/main" id="{98168090-1BBB-424D-8F33-00870FBBE8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5402" y="4624494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AA9BE5-2903-422A-8290-D3B732DE156A}"/>
              </a:ext>
            </a:extLst>
          </p:cNvPr>
          <p:cNvSpPr/>
          <p:nvPr/>
        </p:nvSpPr>
        <p:spPr>
          <a:xfrm>
            <a:off x="7829211" y="439089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B26076-480E-401D-B199-73A4ACD12560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.o_v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94" end="655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50691" y="-1056362"/>
            <a:ext cx="812800" cy="812800"/>
          </a:xfrm>
          <a:prstGeom prst="rect">
            <a:avLst/>
          </a:prstGeom>
        </p:spPr>
      </p:pic>
      <p:pic>
        <p:nvPicPr>
          <p:cNvPr id="3" name="2.ov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459" end="68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96404" y="-9638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480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52223</TotalTime>
  <Words>227</Words>
  <Application>Microsoft Macintosh PowerPoint</Application>
  <PresentationFormat>On-screen Show (16:10)</PresentationFormat>
  <Paragraphs>94</Paragraphs>
  <Slides>30</Slides>
  <Notes>0</Notes>
  <HiddenSlides>0</HiddenSlides>
  <MMClips>91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Office Theme</vt:lpstr>
      <vt:lpstr>PowerPoint Presentation</vt:lpstr>
      <vt:lpstr>Dividing Words</vt:lpstr>
      <vt:lpstr>Rabbit Words</vt:lpstr>
      <vt:lpstr>PowerPoint Presentation</vt:lpstr>
      <vt:lpstr>PowerPoint Presentation</vt:lpstr>
      <vt:lpstr>PowerPoint Presentation</vt:lpstr>
      <vt:lpstr>PowerPoint Presentation</vt:lpstr>
      <vt:lpstr>Tiger Words</vt:lpstr>
      <vt:lpstr>PowerPoint Presentation</vt:lpstr>
      <vt:lpstr>PowerPoint Presentation</vt:lpstr>
      <vt:lpstr>Camel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Hamster Words</vt:lpstr>
      <vt:lpstr>PowerPoint Presentation</vt:lpstr>
      <vt:lpstr>PowerPoint Presentation</vt:lpstr>
      <vt:lpstr>Anteater Words</vt:lpstr>
      <vt:lpstr>PowerPoint Presentation</vt:lpstr>
      <vt:lpstr>PowerPoint Presentation</vt:lpstr>
      <vt:lpstr>Foxes Suffixes</vt:lpstr>
      <vt:lpstr>PowerPoint Presentation</vt:lpstr>
      <vt:lpstr>PowerPoint Presentation</vt:lpstr>
      <vt:lpstr>PowerPoint Presentation</vt:lpstr>
      <vt:lpstr>PowerPoint Presentation</vt:lpstr>
      <vt:lpstr>Other Syllable Divisions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379</cp:revision>
  <dcterms:created xsi:type="dcterms:W3CDTF">2017-01-10T01:35:56Z</dcterms:created>
  <dcterms:modified xsi:type="dcterms:W3CDTF">2018-03-13T01:38:27Z</dcterms:modified>
</cp:coreProperties>
</file>