
<file path=[Content_Types].xml><?xml version="1.0" encoding="utf-8"?>
<Types xmlns="http://schemas.openxmlformats.org/package/2006/content-types"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91" r:id="rId2"/>
    <p:sldId id="271" r:id="rId3"/>
    <p:sldId id="383" r:id="rId4"/>
    <p:sldId id="272" r:id="rId5"/>
    <p:sldId id="412" r:id="rId6"/>
    <p:sldId id="408" r:id="rId7"/>
    <p:sldId id="411" r:id="rId8"/>
    <p:sldId id="372" r:id="rId9"/>
    <p:sldId id="297" r:id="rId10"/>
    <p:sldId id="384" r:id="rId11"/>
    <p:sldId id="385" r:id="rId12"/>
    <p:sldId id="414" r:id="rId13"/>
    <p:sldId id="415" r:id="rId14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0099CC"/>
    <a:srgbClr val="990000"/>
    <a:srgbClr val="FE9202"/>
    <a:srgbClr val="1506D4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807" autoAdjust="0"/>
    <p:restoredTop sz="94280" autoAdjust="0"/>
  </p:normalViewPr>
  <p:slideViewPr>
    <p:cSldViewPr snapToGrid="0">
      <p:cViewPr varScale="1">
        <p:scale>
          <a:sx n="66" d="100"/>
          <a:sy n="66" d="100"/>
        </p:scale>
        <p:origin x="84" y="10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ED42BA-5E4B-5443-A57C-2D3A6F3D7C60}" type="datetimeFigureOut">
              <a:rPr lang="en-US" smtClean="0"/>
              <a:t>8/3/2019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9D9F06-C6F3-8F4E-BEDA-FE5675BF3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684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8/3/2019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848526"/>
      </p:ext>
    </p:extLst>
  </p:cSld>
  <p:clrMapOvr>
    <a:masterClrMapping/>
  </p:clrMapOvr>
  <p:transition spd="slow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8/3/2019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671863"/>
      </p:ext>
    </p:extLst>
  </p:cSld>
  <p:clrMapOvr>
    <a:masterClrMapping/>
  </p:clrMapOvr>
  <p:transition spd="slow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8/3/2019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69989"/>
      </p:ext>
    </p:extLst>
  </p:cSld>
  <p:clrMapOvr>
    <a:masterClrMapping/>
  </p:clrMapOvr>
  <p:transition spd="slow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8/3/2019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786492"/>
      </p:ext>
    </p:extLst>
  </p:cSld>
  <p:clrMapOvr>
    <a:masterClrMapping/>
  </p:clrMapOvr>
  <p:transition spd="slow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8/3/2019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631399"/>
      </p:ext>
    </p:extLst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8/3/2019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108553"/>
      </p:ext>
    </p:extLst>
  </p:cSld>
  <p:clrMapOvr>
    <a:masterClrMapping/>
  </p:clrMapOvr>
  <p:transition spd="slow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8/3/2019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625133"/>
      </p:ext>
    </p:extLst>
  </p:cSld>
  <p:clrMapOvr>
    <a:masterClrMapping/>
  </p:clrMapOvr>
  <p:transition spd="slow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8/3/2019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419718"/>
      </p:ext>
    </p:extLst>
  </p:cSld>
  <p:clrMapOvr>
    <a:masterClrMapping/>
  </p:clrMapOvr>
  <p:transition spd="slow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8/3/2019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084964"/>
      </p:ext>
    </p:extLst>
  </p:cSld>
  <p:clrMapOvr>
    <a:masterClrMapping/>
  </p:clrMapOvr>
  <p:transition spd="slow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8/3/2019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117500"/>
      </p:ext>
    </p:extLst>
  </p:cSld>
  <p:clrMapOvr>
    <a:masterClrMapping/>
  </p:clrMapOvr>
  <p:transition spd="slow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8/3/2019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46676"/>
      </p:ext>
    </p:extLst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2D290-2637-4B94-8104-6B5BAE47F8C3}" type="datetimeFigureOut">
              <a:rPr lang="en-US" smtClean="0"/>
              <a:t>8/3/2019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988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4a"/><Relationship Id="rId3" Type="http://schemas.microsoft.com/office/2007/relationships/media" Target="../media/media3.mp3"/><Relationship Id="rId7" Type="http://schemas.microsoft.com/office/2007/relationships/media" Target="../media/media5.m4a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image" Target="../media/image3.png"/><Relationship Id="rId5" Type="http://schemas.microsoft.com/office/2007/relationships/media" Target="../media/media4.mp3"/><Relationship Id="rId10" Type="http://schemas.openxmlformats.org/officeDocument/2006/relationships/image" Target="../media/image2.png"/><Relationship Id="rId4" Type="http://schemas.openxmlformats.org/officeDocument/2006/relationships/audio" Target="../media/media3.mp3"/><Relationship Id="rId9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8.m4a"/><Relationship Id="rId3" Type="http://schemas.microsoft.com/office/2007/relationships/media" Target="../media/media3.mp3"/><Relationship Id="rId7" Type="http://schemas.microsoft.com/office/2007/relationships/media" Target="../media/media8.m4a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audio" Target="../media/media4.mp3"/><Relationship Id="rId11" Type="http://schemas.openxmlformats.org/officeDocument/2006/relationships/image" Target="../media/image3.png"/><Relationship Id="rId5" Type="http://schemas.microsoft.com/office/2007/relationships/media" Target="../media/media4.mp3"/><Relationship Id="rId10" Type="http://schemas.openxmlformats.org/officeDocument/2006/relationships/image" Target="../media/image2.png"/><Relationship Id="rId4" Type="http://schemas.openxmlformats.org/officeDocument/2006/relationships/audio" Target="../media/media3.mp3"/><Relationship Id="rId9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media" Target="../media/media12.m4a"/><Relationship Id="rId7" Type="http://schemas.openxmlformats.org/officeDocument/2006/relationships/image" Target="../media/image3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2.m4a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57C37C5-C97E-4FC2-8F8E-6957E92DBBFB}"/>
              </a:ext>
            </a:extLst>
          </p:cNvPr>
          <p:cNvSpPr/>
          <p:nvPr/>
        </p:nvSpPr>
        <p:spPr>
          <a:xfrm>
            <a:off x="0" y="-18070"/>
            <a:ext cx="9144000" cy="398171"/>
          </a:xfrm>
          <a:prstGeom prst="rect">
            <a:avLst/>
          </a:prstGeom>
          <a:solidFill>
            <a:srgbClr val="00B0F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514303-BF94-4CC9-9274-7533E548F407}"/>
              </a:ext>
            </a:extLst>
          </p:cNvPr>
          <p:cNvSpPr/>
          <p:nvPr/>
        </p:nvSpPr>
        <p:spPr>
          <a:xfrm>
            <a:off x="7998685" y="-886631"/>
            <a:ext cx="651607" cy="651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90CA195-0424-4C8E-AA13-FBE439A5BA8D}"/>
              </a:ext>
            </a:extLst>
          </p:cNvPr>
          <p:cNvSpPr/>
          <p:nvPr/>
        </p:nvSpPr>
        <p:spPr>
          <a:xfrm>
            <a:off x="0" y="5316829"/>
            <a:ext cx="9144000" cy="398171"/>
          </a:xfrm>
          <a:prstGeom prst="rect">
            <a:avLst/>
          </a:prstGeom>
          <a:solidFill>
            <a:srgbClr val="00B0F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7ABB9D0-464C-4D6C-BFC9-2A280939620B}"/>
              </a:ext>
            </a:extLst>
          </p:cNvPr>
          <p:cNvSpPr txBox="1"/>
          <p:nvPr/>
        </p:nvSpPr>
        <p:spPr>
          <a:xfrm>
            <a:off x="176532" y="478103"/>
            <a:ext cx="3348160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0099CC"/>
                </a:solidFill>
                <a:latin typeface="Century Gothic" panose="020B0502020202020204" pitchFamily="34" charset="0"/>
              </a:rPr>
              <a:t>Part 2</a:t>
            </a: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8472F3A6-81A0-4C6F-87E3-A3EAB75D6BFC}"/>
              </a:ext>
            </a:extLst>
          </p:cNvPr>
          <p:cNvSpPr txBox="1">
            <a:spLocks/>
          </p:cNvSpPr>
          <p:nvPr/>
        </p:nvSpPr>
        <p:spPr>
          <a:xfrm>
            <a:off x="4928840" y="2363592"/>
            <a:ext cx="3628613" cy="16552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800" dirty="0">
                <a:latin typeface="Century Gothic" panose="020B0502020202020204" pitchFamily="34" charset="0"/>
              </a:rPr>
              <a:t>New Words</a:t>
            </a:r>
          </a:p>
          <a:p>
            <a:pPr>
              <a:lnSpc>
                <a:spcPct val="150000"/>
              </a:lnSpc>
            </a:pPr>
            <a:r>
              <a:rPr lang="en-US" sz="3800" dirty="0">
                <a:latin typeface="Century Gothic" panose="020B0502020202020204" pitchFamily="34" charset="0"/>
              </a:rPr>
              <a:t>Rule Breakers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0C39E11-1E7B-E44D-B35D-8FAEF21A745B}"/>
              </a:ext>
            </a:extLst>
          </p:cNvPr>
          <p:cNvCxnSpPr>
            <a:cxnSpLocks/>
          </p:cNvCxnSpPr>
          <p:nvPr/>
        </p:nvCxnSpPr>
        <p:spPr>
          <a:xfrm>
            <a:off x="0" y="1863335"/>
            <a:ext cx="9144000" cy="0"/>
          </a:xfrm>
          <a:prstGeom prst="line">
            <a:avLst/>
          </a:prstGeom>
          <a:ln w="76200">
            <a:solidFill>
              <a:srgbClr val="0099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F67ED97-5AFC-48EF-B29B-A33A5C0E6089}"/>
              </a:ext>
            </a:extLst>
          </p:cNvPr>
          <p:cNvSpPr txBox="1"/>
          <p:nvPr/>
        </p:nvSpPr>
        <p:spPr>
          <a:xfrm>
            <a:off x="4166103" y="450038"/>
            <a:ext cx="46277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44. Jesus Goes Back to Heaven</a:t>
            </a:r>
            <a:endParaRPr lang="en-US" sz="36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D1E6A2D-D470-40F6-B20E-7DA7AFAF2C52}"/>
              </a:ext>
            </a:extLst>
          </p:cNvPr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39000" contrast="6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35" b="5825"/>
          <a:stretch/>
        </p:blipFill>
        <p:spPr bwMode="auto">
          <a:xfrm rot="10800000">
            <a:off x="1092819" y="1924459"/>
            <a:ext cx="2587989" cy="33868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  <a:ext uri="{FAA26D3D-D897-4be2-8F04-BA451C77F1D7}">
              <ma14:placeholderFlag xmlns:wpc="http://schemas.microsoft.com/office/word/2010/wordprocessingCanvas" xmlns:cx="http://schemas.microsoft.com/office/drawing/2014/chartex" xmlns:cx1="http://schemas.microsoft.com/office/drawing/2015/9/8/chartex" xmlns:cx2="http://schemas.microsoft.com/office/drawing/2015/10/21/chartex" xmlns:cx3="http://schemas.microsoft.com/office/drawing/2016/5/9/chartex" xmlns:cx4="http://schemas.microsoft.com/office/drawing/2016/5/10/chartex" xmlns:cx5="http://schemas.microsoft.com/office/drawing/2016/5/11/chartex" xmlns:cx6="http://schemas.microsoft.com/office/drawing/2016/5/12/chartex" xmlns:cx7="http://schemas.microsoft.com/office/drawing/2016/5/13/chartex" xmlns:cx8="http://schemas.microsoft.com/office/drawing/2016/5/14/chartex" xmlns:mc="http://schemas.openxmlformats.org/markup-compatibility/2006" xmlns:aink="http://schemas.microsoft.com/office/drawing/2016/ink" xmlns:am3d="http://schemas.microsoft.com/office/drawing/2017/model3d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16cid="http://schemas.microsoft.com/office/word/2016/wordml/cid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arto="http://schemas.microsoft.com/office/word/2006/arto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/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15BD133-FF35-49F0-846D-7D9D6B250CA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89739" y="-115366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60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 animBg="1"/>
      <p:bldP spid="18" grpId="0"/>
      <p:bldP spid="13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562C115-8E55-3247-955F-0656581C22C7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5A11383-4A1F-4128-B2BB-9095DF443187}"/>
              </a:ext>
            </a:extLst>
          </p:cNvPr>
          <p:cNvSpPr/>
          <p:nvPr/>
        </p:nvSpPr>
        <p:spPr>
          <a:xfrm>
            <a:off x="1367809" y="761851"/>
            <a:ext cx="1290738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you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52EC4B9-00AB-4AF9-AE71-32DC146B35FE}"/>
              </a:ext>
            </a:extLst>
          </p:cNvPr>
          <p:cNvSpPr/>
          <p:nvPr/>
        </p:nvSpPr>
        <p:spPr>
          <a:xfrm>
            <a:off x="1367809" y="2204948"/>
            <a:ext cx="1354858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was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AA1841-9C5D-4D80-A116-3C9469826CFA}"/>
              </a:ext>
            </a:extLst>
          </p:cNvPr>
          <p:cNvSpPr/>
          <p:nvPr/>
        </p:nvSpPr>
        <p:spPr>
          <a:xfrm>
            <a:off x="1367809" y="3648045"/>
            <a:ext cx="1306768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two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729F50-A52D-475D-AAA7-34F942910A19}"/>
              </a:ext>
            </a:extLst>
          </p:cNvPr>
          <p:cNvSpPr/>
          <p:nvPr/>
        </p:nvSpPr>
        <p:spPr>
          <a:xfrm>
            <a:off x="5657374" y="2204948"/>
            <a:ext cx="1721946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have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3C2578D-2559-4001-B0D8-A2075B740A5E}"/>
              </a:ext>
            </a:extLst>
          </p:cNvPr>
          <p:cNvSpPr/>
          <p:nvPr/>
        </p:nvSpPr>
        <p:spPr>
          <a:xfrm>
            <a:off x="5695846" y="3648045"/>
            <a:ext cx="1683474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were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F3152C4-55BD-448D-8234-833F252B30E7}"/>
              </a:ext>
            </a:extLst>
          </p:cNvPr>
          <p:cNvSpPr/>
          <p:nvPr/>
        </p:nvSpPr>
        <p:spPr>
          <a:xfrm>
            <a:off x="5695846" y="804665"/>
            <a:ext cx="1452642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love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B1A6A75-BAB0-4D21-AD8B-208495FBD6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50509" y="-116473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92706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24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3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8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0" grpId="0" animBg="1"/>
      <p:bldP spid="2" grpId="0"/>
      <p:bldP spid="4" grpId="0"/>
      <p:bldP spid="6" grpId="0"/>
      <p:bldP spid="9" grpId="0"/>
      <p:bldP spid="14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562C115-8E55-3247-955F-0656581C22C7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5A11383-4A1F-4128-B2BB-9095DF443187}"/>
              </a:ext>
            </a:extLst>
          </p:cNvPr>
          <p:cNvSpPr/>
          <p:nvPr/>
        </p:nvSpPr>
        <p:spPr>
          <a:xfrm>
            <a:off x="1367809" y="761851"/>
            <a:ext cx="1544012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from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52EC4B9-00AB-4AF9-AE71-32DC146B35FE}"/>
              </a:ext>
            </a:extLst>
          </p:cNvPr>
          <p:cNvSpPr/>
          <p:nvPr/>
        </p:nvSpPr>
        <p:spPr>
          <a:xfrm>
            <a:off x="1367809" y="2204948"/>
            <a:ext cx="1478290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their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AA1841-9C5D-4D80-A116-3C9469826CFA}"/>
              </a:ext>
            </a:extLst>
          </p:cNvPr>
          <p:cNvSpPr/>
          <p:nvPr/>
        </p:nvSpPr>
        <p:spPr>
          <a:xfrm>
            <a:off x="1367809" y="3648045"/>
            <a:ext cx="1903085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could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A4939C-915D-44A0-BB11-36DFA6FB8DFC}"/>
              </a:ext>
            </a:extLst>
          </p:cNvPr>
          <p:cNvSpPr/>
          <p:nvPr/>
        </p:nvSpPr>
        <p:spPr>
          <a:xfrm>
            <a:off x="5997888" y="761851"/>
            <a:ext cx="1757212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other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729F50-A52D-475D-AAA7-34F942910A19}"/>
              </a:ext>
            </a:extLst>
          </p:cNvPr>
          <p:cNvSpPr/>
          <p:nvPr/>
        </p:nvSpPr>
        <p:spPr>
          <a:xfrm>
            <a:off x="5818351" y="2204948"/>
            <a:ext cx="1936749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again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3C2578D-2559-4001-B0D8-A2075B740A5E}"/>
              </a:ext>
            </a:extLst>
          </p:cNvPr>
          <p:cNvSpPr/>
          <p:nvPr/>
        </p:nvSpPr>
        <p:spPr>
          <a:xfrm>
            <a:off x="5598740" y="3648045"/>
            <a:ext cx="2156360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angels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0E46D78-C7F5-4D16-8773-C71D00AD6D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10358" y="-116260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37067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7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9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4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0" grpId="0" animBg="1"/>
      <p:bldP spid="2" grpId="0"/>
      <p:bldP spid="4" grpId="0"/>
      <p:bldP spid="6" grpId="0"/>
      <p:bldP spid="8" grpId="0"/>
      <p:bldP spid="9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562C115-8E55-3247-955F-0656581C22C7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5A11383-4A1F-4128-B2BB-9095DF443187}"/>
              </a:ext>
            </a:extLst>
          </p:cNvPr>
          <p:cNvSpPr/>
          <p:nvPr/>
        </p:nvSpPr>
        <p:spPr>
          <a:xfrm>
            <a:off x="1367809" y="761851"/>
            <a:ext cx="2735044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Christian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52EC4B9-00AB-4AF9-AE71-32DC146B35FE}"/>
              </a:ext>
            </a:extLst>
          </p:cNvPr>
          <p:cNvSpPr/>
          <p:nvPr/>
        </p:nvSpPr>
        <p:spPr>
          <a:xfrm>
            <a:off x="1367809" y="2204948"/>
            <a:ext cx="2651688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miracles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AA1841-9C5D-4D80-A116-3C9469826CFA}"/>
              </a:ext>
            </a:extLst>
          </p:cNvPr>
          <p:cNvSpPr/>
          <p:nvPr/>
        </p:nvSpPr>
        <p:spPr>
          <a:xfrm>
            <a:off x="1367809" y="3648045"/>
            <a:ext cx="2779928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together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A4939C-915D-44A0-BB11-36DFA6FB8DFC}"/>
              </a:ext>
            </a:extLst>
          </p:cNvPr>
          <p:cNvSpPr/>
          <p:nvPr/>
        </p:nvSpPr>
        <p:spPr>
          <a:xfrm>
            <a:off x="5941782" y="761851"/>
            <a:ext cx="1813318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great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729F50-A52D-475D-AAA7-34F942910A19}"/>
              </a:ext>
            </a:extLst>
          </p:cNvPr>
          <p:cNvSpPr/>
          <p:nvPr/>
        </p:nvSpPr>
        <p:spPr>
          <a:xfrm>
            <a:off x="5868044" y="2204948"/>
            <a:ext cx="1887056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many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3C2578D-2559-4001-B0D8-A2075B740A5E}"/>
              </a:ext>
            </a:extLst>
          </p:cNvPr>
          <p:cNvSpPr/>
          <p:nvPr/>
        </p:nvSpPr>
        <p:spPr>
          <a:xfrm>
            <a:off x="6554129" y="3648045"/>
            <a:ext cx="1200971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son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D1F9C95-1A5A-4212-BFA9-98F3816A3BD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94317" y="-116551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83747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65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4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9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34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0" grpId="0" animBg="1"/>
      <p:bldP spid="2" grpId="0"/>
      <p:bldP spid="4" grpId="0"/>
      <p:bldP spid="6" grpId="0"/>
      <p:bldP spid="8" grpId="0"/>
      <p:bldP spid="9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562C115-8E55-3247-955F-0656581C22C7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5A11383-4A1F-4128-B2BB-9095DF443187}"/>
              </a:ext>
            </a:extLst>
          </p:cNvPr>
          <p:cNvSpPr/>
          <p:nvPr/>
        </p:nvSpPr>
        <p:spPr>
          <a:xfrm>
            <a:off x="1367809" y="1163292"/>
            <a:ext cx="1388522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said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52EC4B9-00AB-4AF9-AE71-32DC146B35FE}"/>
              </a:ext>
            </a:extLst>
          </p:cNvPr>
          <p:cNvSpPr/>
          <p:nvPr/>
        </p:nvSpPr>
        <p:spPr>
          <a:xfrm>
            <a:off x="1367809" y="2606389"/>
            <a:ext cx="1962397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come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AA1841-9C5D-4D80-A116-3C9469826CFA}"/>
              </a:ext>
            </a:extLst>
          </p:cNvPr>
          <p:cNvSpPr/>
          <p:nvPr/>
        </p:nvSpPr>
        <p:spPr>
          <a:xfrm>
            <a:off x="5838704" y="1163292"/>
            <a:ext cx="1737976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obey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A4939C-915D-44A0-BB11-36DFA6FB8DFC}"/>
              </a:ext>
            </a:extLst>
          </p:cNvPr>
          <p:cNvSpPr/>
          <p:nvPr/>
        </p:nvSpPr>
        <p:spPr>
          <a:xfrm>
            <a:off x="6207394" y="2606389"/>
            <a:ext cx="1369286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also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4ACB0E7-C5DF-4C0B-8F9D-239BA33AF22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00404" y="-11717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54436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3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0" grpId="0" animBg="1"/>
      <p:bldP spid="2" grpId="0"/>
      <p:bldP spid="4" grpId="0"/>
      <p:bldP spid="6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Other Sounds </a:t>
            </a:r>
            <a:r>
              <a:rPr lang="en-US" sz="4600" b="1" dirty="0">
                <a:latin typeface="Century Gothic" panose="020B0502020202020204" pitchFamily="34" charset="0"/>
              </a:rPr>
              <a:t>–</a:t>
            </a:r>
            <a:r>
              <a:rPr lang="en-US" sz="46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 Soft 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0406" y="2012662"/>
            <a:ext cx="8743188" cy="54169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700" b="1" dirty="0" err="1">
                <a:latin typeface="Century Gothic" panose="020B0502020202020204" pitchFamily="34" charset="0"/>
              </a:rPr>
              <a:t>ce</a:t>
            </a:r>
            <a:r>
              <a:rPr lang="en-US" sz="2700" b="1" dirty="0">
                <a:latin typeface="Century Gothic" panose="020B0502020202020204" pitchFamily="34" charset="0"/>
              </a:rPr>
              <a:t>, ci, cy make the soft sound </a:t>
            </a:r>
          </a:p>
        </p:txBody>
      </p:sp>
      <p:pic>
        <p:nvPicPr>
          <p:cNvPr id="10" name="part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00406" y="219829"/>
            <a:ext cx="609600" cy="609600"/>
          </a:xfrm>
          <a:prstGeom prst="rect">
            <a:avLst/>
          </a:prstGeom>
        </p:spPr>
      </p:pic>
      <p:pic>
        <p:nvPicPr>
          <p:cNvPr id="11" name="part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33994" y="219829"/>
            <a:ext cx="609600" cy="609600"/>
          </a:xfrm>
          <a:prstGeom prst="rect">
            <a:avLst/>
          </a:prstGeom>
        </p:spPr>
      </p:pic>
      <p:pic>
        <p:nvPicPr>
          <p:cNvPr id="12" name="part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33994" y="4943020"/>
            <a:ext cx="609600" cy="6096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8005011" y="4780547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957005" y="64194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9156" y="144494"/>
            <a:ext cx="1086892" cy="6849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695769" y="2681425"/>
            <a:ext cx="247217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ce</a:t>
            </a:r>
            <a:r>
              <a:rPr lang="en-US" sz="7000" dirty="0">
                <a:latin typeface="Century Gothic" panose="020B0502020202020204" pitchFamily="34" charset="0"/>
              </a:rPr>
              <a:t>nt</a:t>
            </a:r>
            <a:endParaRPr lang="en-US" sz="7000" dirty="0"/>
          </a:p>
        </p:txBody>
      </p:sp>
      <p:sp>
        <p:nvSpPr>
          <p:cNvPr id="19" name="Rectangle 18"/>
          <p:cNvSpPr/>
          <p:nvPr/>
        </p:nvSpPr>
        <p:spPr>
          <a:xfrm>
            <a:off x="5081854" y="2685370"/>
            <a:ext cx="187249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ci</a:t>
            </a:r>
            <a:r>
              <a:rPr lang="en-US" sz="7000" dirty="0">
                <a:latin typeface="Century Gothic" panose="020B0502020202020204" pitchFamily="34" charset="0"/>
              </a:rPr>
              <a:t>ty</a:t>
            </a:r>
            <a:endParaRPr lang="en-US" sz="7000" dirty="0"/>
          </a:p>
        </p:txBody>
      </p:sp>
      <p:sp>
        <p:nvSpPr>
          <p:cNvPr id="20" name="Rectangle 19"/>
          <p:cNvSpPr/>
          <p:nvPr/>
        </p:nvSpPr>
        <p:spPr>
          <a:xfrm>
            <a:off x="3005594" y="3899806"/>
            <a:ext cx="289219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0" dirty="0">
                <a:latin typeface="Century Gothic" panose="020B0502020202020204" pitchFamily="34" charset="0"/>
              </a:rPr>
              <a:t>fan</a:t>
            </a:r>
            <a:r>
              <a:rPr lang="en-US" sz="70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cy</a:t>
            </a:r>
            <a:endParaRPr lang="en-US" sz="7000" dirty="0">
              <a:solidFill>
                <a:srgbClr val="FF3399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FF3399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FF3399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8269705" y="-1004140"/>
            <a:ext cx="842035" cy="6908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4E6CAAC-8AD4-D24D-B891-9D74DB7D0DFE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190506" y="-133739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54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25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5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99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2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/>
      <p:bldP spid="4" grpId="0" build="p"/>
      <p:bldP spid="13" grpId="0"/>
      <p:bldP spid="19" grpId="0"/>
      <p:bldP spid="20" grpId="0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539054B-C4B8-4DDC-A22B-7AE40BBB3D3B}"/>
              </a:ext>
            </a:extLst>
          </p:cNvPr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FF3399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7C7F6B-10D8-42B5-A2C1-5E64B956F809}"/>
              </a:ext>
            </a:extLst>
          </p:cNvPr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FF3399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D38C8B-F419-4F6B-B1C9-28A928C3B227}"/>
              </a:ext>
            </a:extLst>
          </p:cNvPr>
          <p:cNvSpPr/>
          <p:nvPr/>
        </p:nvSpPr>
        <p:spPr>
          <a:xfrm>
            <a:off x="7787873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2CF71D-4B17-481B-A3F2-4AD1069554E7}"/>
              </a:ext>
            </a:extLst>
          </p:cNvPr>
          <p:cNvSpPr/>
          <p:nvPr/>
        </p:nvSpPr>
        <p:spPr>
          <a:xfrm>
            <a:off x="2913533" y="1665214"/>
            <a:ext cx="3316934" cy="13090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dis</a:t>
            </a:r>
            <a:r>
              <a:rPr lang="en-US" sz="6000" b="1" dirty="0">
                <a:solidFill>
                  <a:srgbClr val="FF3399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ci</a:t>
            </a:r>
            <a:r>
              <a:rPr lang="en-US" sz="60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ples</a:t>
            </a:r>
            <a:endParaRPr lang="en-US" sz="4800" dirty="0">
              <a:solidFill>
                <a:srgbClr val="FF33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554EDD3-FD40-4A61-82B5-C6019BD1EC3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99781" y="-11488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0256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9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rt4_gesay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85928" y="144494"/>
            <a:ext cx="609600" cy="60960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0" y="81665"/>
            <a:ext cx="1857068" cy="1081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Other Sounds </a:t>
            </a:r>
            <a:r>
              <a:rPr lang="en-US" sz="4600" b="1" dirty="0">
                <a:latin typeface="Century Gothic" panose="020B0502020202020204" pitchFamily="34" charset="0"/>
              </a:rPr>
              <a:t>–</a:t>
            </a:r>
            <a:r>
              <a:rPr lang="en-US" sz="46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 Soft 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0406" y="1956596"/>
            <a:ext cx="8743188" cy="54169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700" b="1" dirty="0" err="1">
                <a:latin typeface="Century Gothic" panose="020B0502020202020204" pitchFamily="34" charset="0"/>
              </a:rPr>
              <a:t>ge</a:t>
            </a:r>
            <a:r>
              <a:rPr lang="en-US" sz="2700" b="1" dirty="0">
                <a:latin typeface="Century Gothic" panose="020B0502020202020204" pitchFamily="34" charset="0"/>
              </a:rPr>
              <a:t>, </a:t>
            </a:r>
            <a:r>
              <a:rPr lang="en-US" sz="2700" b="1" dirty="0" err="1">
                <a:latin typeface="Century Gothic" panose="020B0502020202020204" pitchFamily="34" charset="0"/>
              </a:rPr>
              <a:t>gi</a:t>
            </a:r>
            <a:r>
              <a:rPr lang="en-US" sz="2700" b="1" dirty="0">
                <a:latin typeface="Century Gothic" panose="020B0502020202020204" pitchFamily="34" charset="0"/>
              </a:rPr>
              <a:t>, </a:t>
            </a:r>
            <a:r>
              <a:rPr lang="en-US" sz="2700" b="1" dirty="0" err="1">
                <a:latin typeface="Century Gothic" panose="020B0502020202020204" pitchFamily="34" charset="0"/>
              </a:rPr>
              <a:t>gy</a:t>
            </a:r>
            <a:r>
              <a:rPr lang="en-US" sz="2700" b="1" dirty="0">
                <a:latin typeface="Century Gothic" panose="020B0502020202020204" pitchFamily="34" charset="0"/>
              </a:rPr>
              <a:t> often make the soft sound </a:t>
            </a:r>
          </a:p>
        </p:txBody>
      </p:sp>
      <p:pic>
        <p:nvPicPr>
          <p:cNvPr id="11" name="part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33994" y="219829"/>
            <a:ext cx="609600" cy="609600"/>
          </a:xfrm>
          <a:prstGeom prst="rect">
            <a:avLst/>
          </a:prstGeom>
        </p:spPr>
      </p:pic>
      <p:pic>
        <p:nvPicPr>
          <p:cNvPr id="12" name="part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33994" y="4943020"/>
            <a:ext cx="609600" cy="6096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8005011" y="4780547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7957005" y="64194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302165" y="2748807"/>
            <a:ext cx="296282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ge</a:t>
            </a:r>
            <a:r>
              <a:rPr lang="en-US" sz="7000" dirty="0">
                <a:latin typeface="Century Gothic" panose="020B0502020202020204" pitchFamily="34" charset="0"/>
              </a:rPr>
              <a:t>ntle</a:t>
            </a:r>
            <a:endParaRPr lang="en-US" sz="7000" dirty="0"/>
          </a:p>
        </p:txBody>
      </p:sp>
      <p:sp>
        <p:nvSpPr>
          <p:cNvPr id="19" name="Rectangle 18"/>
          <p:cNvSpPr/>
          <p:nvPr/>
        </p:nvSpPr>
        <p:spPr>
          <a:xfrm>
            <a:off x="5041855" y="2748806"/>
            <a:ext cx="262425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gi</a:t>
            </a:r>
            <a:r>
              <a:rPr lang="en-US" sz="7000" dirty="0">
                <a:latin typeface="Century Gothic" panose="020B0502020202020204" pitchFamily="34" charset="0"/>
              </a:rPr>
              <a:t>ant</a:t>
            </a:r>
            <a:endParaRPr lang="en-US" sz="7000" dirty="0"/>
          </a:p>
        </p:txBody>
      </p:sp>
      <p:sp>
        <p:nvSpPr>
          <p:cNvPr id="20" name="Rectangle 19"/>
          <p:cNvSpPr/>
          <p:nvPr/>
        </p:nvSpPr>
        <p:spPr>
          <a:xfrm>
            <a:off x="2888165" y="3882119"/>
            <a:ext cx="289219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0" b="1" dirty="0">
                <a:solidFill>
                  <a:srgbClr val="FF3399"/>
                </a:solidFill>
                <a:latin typeface="Century Gothic" panose="020B0502020202020204" pitchFamily="34" charset="0"/>
              </a:rPr>
              <a:t>gy</a:t>
            </a:r>
            <a:r>
              <a:rPr lang="en-US" sz="7000" dirty="0">
                <a:latin typeface="Century Gothic" panose="020B0502020202020204" pitchFamily="34" charset="0"/>
              </a:rPr>
              <a:t>m</a:t>
            </a:r>
            <a:endParaRPr lang="en-US" sz="7000" dirty="0"/>
          </a:p>
        </p:txBody>
      </p:sp>
      <p:sp>
        <p:nvSpPr>
          <p:cNvPr id="23" name="Rectangle 22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FF3399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FF3399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8301965" y="-1068334"/>
            <a:ext cx="842035" cy="6908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0454E63-BDB5-974B-830F-A504E3ACF782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38506" y="-114728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676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59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1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26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1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10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  <p:bldP spid="4" grpId="0" build="p"/>
      <p:bldP spid="13" grpId="0"/>
      <p:bldP spid="19" grpId="0"/>
      <p:bldP spid="20" grpId="0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539054B-C4B8-4DDC-A22B-7AE40BBB3D3B}"/>
              </a:ext>
            </a:extLst>
          </p:cNvPr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FF3399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7C7F6B-10D8-42B5-A2C1-5E64B956F809}"/>
              </a:ext>
            </a:extLst>
          </p:cNvPr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FF3399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1D38C8B-F419-4F6B-B1C9-28A928C3B227}"/>
              </a:ext>
            </a:extLst>
          </p:cNvPr>
          <p:cNvSpPr/>
          <p:nvPr/>
        </p:nvSpPr>
        <p:spPr>
          <a:xfrm>
            <a:off x="7787873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2CF71D-4B17-481B-A3F2-4AD1069554E7}"/>
              </a:ext>
            </a:extLst>
          </p:cNvPr>
          <p:cNvSpPr/>
          <p:nvPr/>
        </p:nvSpPr>
        <p:spPr>
          <a:xfrm>
            <a:off x="3255774" y="1548487"/>
            <a:ext cx="2632452" cy="13090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an</a:t>
            </a:r>
            <a:r>
              <a:rPr lang="en-US" sz="6000" b="1" dirty="0">
                <a:solidFill>
                  <a:srgbClr val="FF3399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ge</a:t>
            </a:r>
            <a:r>
              <a:rPr lang="en-US" sz="60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ls</a:t>
            </a:r>
            <a:endParaRPr lang="en-US" sz="4800" dirty="0">
              <a:solidFill>
                <a:srgbClr val="FF339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35AACBB-B9D4-4EC1-B80C-3B682ED6A1D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87462" y="-116698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55456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Silent Letters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26F31DE-5603-4EBA-B141-BC67AD98D2DF}"/>
              </a:ext>
            </a:extLst>
          </p:cNvPr>
          <p:cNvSpPr/>
          <p:nvPr/>
        </p:nvSpPr>
        <p:spPr>
          <a:xfrm>
            <a:off x="8301965" y="-1010038"/>
            <a:ext cx="842035" cy="6908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74EDB1-8B7C-42A1-866E-665DEBF2A069}"/>
              </a:ext>
            </a:extLst>
          </p:cNvPr>
          <p:cNvSpPr txBox="1"/>
          <p:nvPr/>
        </p:nvSpPr>
        <p:spPr>
          <a:xfrm>
            <a:off x="3204372" y="2957528"/>
            <a:ext cx="29829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4800" b="1" dirty="0">
                <a:latin typeface="Century Gothic" panose="020B0502020202020204" pitchFamily="34" charset="0"/>
              </a:rPr>
              <a:t>kn</a:t>
            </a:r>
            <a:r>
              <a:rPr lang="en-US" sz="4800" dirty="0">
                <a:latin typeface="Century Gothic" panose="020B0502020202020204" pitchFamily="34" charset="0"/>
              </a:rPr>
              <a:t>ow</a:t>
            </a:r>
            <a:endParaRPr lang="en-US" sz="4800" b="1" dirty="0">
              <a:latin typeface="Century Gothic" panose="020B0502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5D5A15-C22E-4DB7-9DF3-2099AFEDA263}"/>
              </a:ext>
            </a:extLst>
          </p:cNvPr>
          <p:cNvSpPr txBox="1"/>
          <p:nvPr/>
        </p:nvSpPr>
        <p:spPr>
          <a:xfrm>
            <a:off x="2941899" y="4084404"/>
            <a:ext cx="21295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4800" b="1" dirty="0">
                <a:latin typeface="Century Gothic" panose="020B0502020202020204" pitchFamily="34" charset="0"/>
              </a:rPr>
              <a:t>wr</a:t>
            </a:r>
            <a:r>
              <a:rPr lang="en-US" sz="4800" dirty="0">
                <a:latin typeface="Century Gothic" panose="020B0502020202020204" pitchFamily="34" charset="0"/>
              </a:rPr>
              <a:t>ote</a:t>
            </a:r>
            <a:endParaRPr lang="en-US" sz="4800" b="1" dirty="0">
              <a:latin typeface="Century Gothic" panose="020B0502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5A6563-D9B4-4CA6-A1C8-8EB75EB37DD4}"/>
              </a:ext>
            </a:extLst>
          </p:cNvPr>
          <p:cNvSpPr txBox="1"/>
          <p:nvPr/>
        </p:nvSpPr>
        <p:spPr>
          <a:xfrm>
            <a:off x="2997294" y="1831544"/>
            <a:ext cx="29829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4800" b="1" dirty="0">
                <a:latin typeface="Century Gothic" panose="020B0502020202020204" pitchFamily="34" charset="0"/>
              </a:rPr>
              <a:t>Chr</a:t>
            </a:r>
            <a:r>
              <a:rPr lang="en-US" sz="4800" dirty="0">
                <a:latin typeface="Century Gothic" panose="020B0502020202020204" pitchFamily="34" charset="0"/>
              </a:rPr>
              <a:t>istian</a:t>
            </a:r>
            <a:endParaRPr lang="en-US" sz="4800" b="1" dirty="0">
              <a:latin typeface="Century Gothic" panose="020B0502020202020204" pitchFamily="34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CAFE210-276C-4842-89FB-A523C8CFF7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50092" y="-115261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828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3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9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2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  <p:bldP spid="26" grpId="0" animBg="1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576327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6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New Words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842035" y="1875374"/>
            <a:ext cx="37335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Christian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26F31DE-5603-4EBA-B141-BC67AD98D2DF}"/>
              </a:ext>
            </a:extLst>
          </p:cNvPr>
          <p:cNvSpPr/>
          <p:nvPr/>
        </p:nvSpPr>
        <p:spPr>
          <a:xfrm>
            <a:off x="8301965" y="-1010038"/>
            <a:ext cx="842035" cy="6908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86B0A9-94BB-445F-B6E7-E6BCA044F448}"/>
              </a:ext>
            </a:extLst>
          </p:cNvPr>
          <p:cNvSpPr txBox="1"/>
          <p:nvPr/>
        </p:nvSpPr>
        <p:spPr>
          <a:xfrm>
            <a:off x="842035" y="3213430"/>
            <a:ext cx="29909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4800" dirty="0">
                <a:latin typeface="Century Gothic" panose="020B0502020202020204" pitchFamily="34" charset="0"/>
              </a:rPr>
              <a:t>baptize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293999-DBFB-45FA-AB75-E22984C403E8}"/>
              </a:ext>
            </a:extLst>
          </p:cNvPr>
          <p:cNvSpPr txBox="1"/>
          <p:nvPr/>
        </p:nvSpPr>
        <p:spPr>
          <a:xfrm>
            <a:off x="4568400" y="1875374"/>
            <a:ext cx="37335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4800" dirty="0">
                <a:latin typeface="Century Gothic" panose="020B0502020202020204" pitchFamily="34" charset="0"/>
              </a:rPr>
              <a:t>Messiah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F64986-02A3-41A3-94EB-153730B6D153}"/>
              </a:ext>
            </a:extLst>
          </p:cNvPr>
          <p:cNvSpPr txBox="1"/>
          <p:nvPr/>
        </p:nvSpPr>
        <p:spPr>
          <a:xfrm>
            <a:off x="4083486" y="3213429"/>
            <a:ext cx="4218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4800" dirty="0">
                <a:latin typeface="Century Gothic" panose="020B0502020202020204" pitchFamily="34" charset="0"/>
              </a:rPr>
              <a:t>miracles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0B49A63-0DB2-4841-8C84-8F572CD9DB9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32699" y="-11538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686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1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6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2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  <p:bldP spid="21" grpId="0"/>
      <p:bldP spid="26" grpId="0" animBg="1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707509"/>
            <a:ext cx="7886700" cy="994172"/>
          </a:xfrm>
          <a:ln w="38100"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0099CC"/>
                </a:solidFill>
                <a:latin typeface="Century Gothic" panose="020B0502020202020204" pitchFamily="34" charset="0"/>
              </a:rPr>
              <a:t>Rule Breakers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1526" y="1614944"/>
            <a:ext cx="8743188" cy="54169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300" b="1" dirty="0">
                <a:latin typeface="Century Gothic" panose="020B0502020202020204" pitchFamily="34" charset="0"/>
              </a:rPr>
              <a:t>Words like these do not follow phonetic patterns.</a:t>
            </a:r>
          </a:p>
        </p:txBody>
      </p:sp>
      <p:pic>
        <p:nvPicPr>
          <p:cNvPr id="11" name="part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33994" y="219829"/>
            <a:ext cx="609600" cy="6096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7957005" y="64194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8077D7F-6FA8-6C40-8D86-EB1AEF00773C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4D39E5FB-9E71-DA44-AAA6-4CEA56F4AD93}"/>
              </a:ext>
            </a:extLst>
          </p:cNvPr>
          <p:cNvSpPr txBox="1">
            <a:spLocks/>
          </p:cNvSpPr>
          <p:nvPr/>
        </p:nvSpPr>
        <p:spPr>
          <a:xfrm flipH="1">
            <a:off x="2309546" y="3797266"/>
            <a:ext cx="1390850" cy="5989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000" spc="300" dirty="0">
                <a:latin typeface="Bauhaus 93" pitchFamily="82" charset="77"/>
              </a:rPr>
              <a:t>two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B3717734-D6ED-3343-9B78-CC01B55EB336}"/>
              </a:ext>
            </a:extLst>
          </p:cNvPr>
          <p:cNvSpPr txBox="1">
            <a:spLocks/>
          </p:cNvSpPr>
          <p:nvPr/>
        </p:nvSpPr>
        <p:spPr>
          <a:xfrm rot="556900">
            <a:off x="2911126" y="2987759"/>
            <a:ext cx="1849507" cy="8970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6000" b="1" dirty="0">
                <a:solidFill>
                  <a:srgbClr val="FF0000"/>
                </a:solidFill>
                <a:latin typeface="Copperplate" panose="02000504000000020004" pitchFamily="2" charset="77"/>
              </a:rPr>
              <a:t>said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6AF4D1C3-49D1-3640-8C37-960C85A1CD62}"/>
              </a:ext>
            </a:extLst>
          </p:cNvPr>
          <p:cNvSpPr txBox="1">
            <a:spLocks/>
          </p:cNvSpPr>
          <p:nvPr/>
        </p:nvSpPr>
        <p:spPr>
          <a:xfrm rot="20671164">
            <a:off x="4552591" y="3101076"/>
            <a:ext cx="2389108" cy="8970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6000" b="1" dirty="0">
                <a:solidFill>
                  <a:schemeClr val="accent5">
                    <a:lumMod val="75000"/>
                  </a:schemeClr>
                </a:solidFill>
                <a:latin typeface="Apple Symbols" panose="02000000000000000000" pitchFamily="2" charset="-79"/>
                <a:ea typeface="Apple Symbols" panose="02000000000000000000" pitchFamily="2" charset="-79"/>
                <a:cs typeface="Apple Symbols" panose="02000000000000000000" pitchFamily="2" charset="-79"/>
              </a:rPr>
              <a:t>could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B3AAA8E7-5C1F-1B4F-A38F-5EFC4AB2CA1B}"/>
              </a:ext>
            </a:extLst>
          </p:cNvPr>
          <p:cNvSpPr txBox="1">
            <a:spLocks/>
          </p:cNvSpPr>
          <p:nvPr/>
        </p:nvSpPr>
        <p:spPr>
          <a:xfrm>
            <a:off x="1888162" y="2609116"/>
            <a:ext cx="1261449" cy="8970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6000" b="1" spc="300" dirty="0">
                <a:solidFill>
                  <a:schemeClr val="accent4">
                    <a:lumMod val="75000"/>
                  </a:schemeClr>
                </a:solidFill>
                <a:latin typeface="Matura MT Script Capitals" panose="03020802060602070202" pitchFamily="66" charset="77"/>
                <a:ea typeface="Apple Symbols" panose="02000000000000000000" pitchFamily="2" charset="-79"/>
                <a:cs typeface="Apple Symbols" panose="02000000000000000000" pitchFamily="2" charset="-79"/>
              </a:rPr>
              <a:t>to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BA51F4A4-AB9E-5D43-9C93-D6730199A3A4}"/>
              </a:ext>
            </a:extLst>
          </p:cNvPr>
          <p:cNvSpPr txBox="1">
            <a:spLocks/>
          </p:cNvSpPr>
          <p:nvPr/>
        </p:nvSpPr>
        <p:spPr>
          <a:xfrm>
            <a:off x="4331398" y="2718784"/>
            <a:ext cx="1413566" cy="6826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000" b="1" spc="300" dirty="0">
                <a:solidFill>
                  <a:srgbClr val="00B050"/>
                </a:solidFill>
                <a:latin typeface="Cooper Black" panose="0208090404030B020404" pitchFamily="18" charset="77"/>
              </a:rPr>
              <a:t>you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BEEA69B-146B-2E47-BA09-70DDB26C9CE4}"/>
              </a:ext>
            </a:extLst>
          </p:cNvPr>
          <p:cNvCxnSpPr/>
          <p:nvPr/>
        </p:nvCxnSpPr>
        <p:spPr>
          <a:xfrm>
            <a:off x="1963134" y="2600865"/>
            <a:ext cx="0" cy="203072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5655DED-0183-3640-9C2E-FDA43B8ACEE8}"/>
              </a:ext>
            </a:extLst>
          </p:cNvPr>
          <p:cNvCxnSpPr/>
          <p:nvPr/>
        </p:nvCxnSpPr>
        <p:spPr>
          <a:xfrm>
            <a:off x="3222898" y="2637851"/>
            <a:ext cx="0" cy="203072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39849E8-6545-0048-8BC8-B83C9367FD5B}"/>
              </a:ext>
            </a:extLst>
          </p:cNvPr>
          <p:cNvCxnSpPr/>
          <p:nvPr/>
        </p:nvCxnSpPr>
        <p:spPr>
          <a:xfrm>
            <a:off x="4184824" y="2656805"/>
            <a:ext cx="0" cy="203072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2857E85-801C-1348-9224-113C45127E1D}"/>
              </a:ext>
            </a:extLst>
          </p:cNvPr>
          <p:cNvCxnSpPr/>
          <p:nvPr/>
        </p:nvCxnSpPr>
        <p:spPr>
          <a:xfrm>
            <a:off x="5167656" y="2646910"/>
            <a:ext cx="0" cy="203072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EFDE896-F087-2B48-911C-7B2E0BBF1574}"/>
              </a:ext>
            </a:extLst>
          </p:cNvPr>
          <p:cNvCxnSpPr/>
          <p:nvPr/>
        </p:nvCxnSpPr>
        <p:spPr>
          <a:xfrm>
            <a:off x="6122906" y="2656805"/>
            <a:ext cx="0" cy="203072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A8CFC7F-45AB-BD4F-B971-02BC741F9FE3}"/>
              </a:ext>
            </a:extLst>
          </p:cNvPr>
          <p:cNvCxnSpPr/>
          <p:nvPr/>
        </p:nvCxnSpPr>
        <p:spPr>
          <a:xfrm>
            <a:off x="6816481" y="2628792"/>
            <a:ext cx="0" cy="203072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7EE6912-C3B5-DE47-9ADC-A8C26CF4F875}"/>
              </a:ext>
            </a:extLst>
          </p:cNvPr>
          <p:cNvCxnSpPr>
            <a:cxnSpLocks/>
          </p:cNvCxnSpPr>
          <p:nvPr/>
        </p:nvCxnSpPr>
        <p:spPr>
          <a:xfrm flipH="1" flipV="1">
            <a:off x="1928361" y="4659519"/>
            <a:ext cx="4949518" cy="2712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577128D-4509-6442-9FC6-855EB5E48ABD}"/>
              </a:ext>
            </a:extLst>
          </p:cNvPr>
          <p:cNvCxnSpPr>
            <a:cxnSpLocks/>
          </p:cNvCxnSpPr>
          <p:nvPr/>
        </p:nvCxnSpPr>
        <p:spPr>
          <a:xfrm flipH="1" flipV="1">
            <a:off x="1941814" y="2614099"/>
            <a:ext cx="4874667" cy="4064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Smiley Face 34">
            <a:extLst>
              <a:ext uri="{FF2B5EF4-FFF2-40B4-BE49-F238E27FC236}">
                <a16:creationId xmlns:a16="http://schemas.microsoft.com/office/drawing/2014/main" id="{AAD340E8-EC69-1143-85A5-7C306FB742A8}"/>
              </a:ext>
            </a:extLst>
          </p:cNvPr>
          <p:cNvSpPr/>
          <p:nvPr/>
        </p:nvSpPr>
        <p:spPr>
          <a:xfrm>
            <a:off x="5650002" y="4096410"/>
            <a:ext cx="416681" cy="342903"/>
          </a:xfrm>
          <a:prstGeom prst="smileyFace">
            <a:avLst>
              <a:gd name="adj" fmla="val -465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E4D66A2-780E-3F47-BC8F-651596038B22}"/>
              </a:ext>
            </a:extLst>
          </p:cNvPr>
          <p:cNvSpPr txBox="1"/>
          <p:nvPr/>
        </p:nvSpPr>
        <p:spPr>
          <a:xfrm>
            <a:off x="6102134" y="3840373"/>
            <a:ext cx="439352" cy="83099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4800" dirty="0"/>
              <a:t>f</a:t>
            </a:r>
          </a:p>
        </p:txBody>
      </p:sp>
      <p:sp>
        <p:nvSpPr>
          <p:cNvPr id="39" name="Content Placeholder 3">
            <a:extLst>
              <a:ext uri="{FF2B5EF4-FFF2-40B4-BE49-F238E27FC236}">
                <a16:creationId xmlns:a16="http://schemas.microsoft.com/office/drawing/2014/main" id="{42153AAE-B6A4-1F43-AFEE-99F55095FB75}"/>
              </a:ext>
            </a:extLst>
          </p:cNvPr>
          <p:cNvSpPr txBox="1">
            <a:spLocks/>
          </p:cNvSpPr>
          <p:nvPr/>
        </p:nvSpPr>
        <p:spPr>
          <a:xfrm>
            <a:off x="3449728" y="3972316"/>
            <a:ext cx="1822332" cy="6826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000" b="1" spc="300" dirty="0">
                <a:solidFill>
                  <a:srgbClr val="7030A0"/>
                </a:solidFill>
                <a:latin typeface="Trebuchet MS" panose="020B0703020202090204" pitchFamily="34" charset="0"/>
              </a:rPr>
              <a:t>from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636BEC5-E2DC-4943-BE61-7EC077492F4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309546" y="-125017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17457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5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  <p:bldP spid="4" grpId="0" build="p"/>
      <p:bldP spid="14" grpId="0" animBg="1"/>
      <p:bldP spid="10" grpId="0" build="p"/>
      <p:bldP spid="15" grpId="0" build="p"/>
      <p:bldP spid="16" grpId="0" build="p"/>
      <p:bldP spid="18" grpId="0" build="p"/>
      <p:bldP spid="19" grpId="0" build="p"/>
      <p:bldP spid="3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99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562C115-8E55-3247-955F-0656581C22C7}"/>
              </a:ext>
            </a:extLst>
          </p:cNvPr>
          <p:cNvSpPr/>
          <p:nvPr/>
        </p:nvSpPr>
        <p:spPr>
          <a:xfrm>
            <a:off x="8126075" y="-917103"/>
            <a:ext cx="990871" cy="76954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5A11383-4A1F-4128-B2BB-9095DF443187}"/>
              </a:ext>
            </a:extLst>
          </p:cNvPr>
          <p:cNvSpPr/>
          <p:nvPr/>
        </p:nvSpPr>
        <p:spPr>
          <a:xfrm>
            <a:off x="1367809" y="761851"/>
            <a:ext cx="780983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of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52EC4B9-00AB-4AF9-AE71-32DC146B35FE}"/>
              </a:ext>
            </a:extLst>
          </p:cNvPr>
          <p:cNvSpPr/>
          <p:nvPr/>
        </p:nvSpPr>
        <p:spPr>
          <a:xfrm>
            <a:off x="1367809" y="2204948"/>
            <a:ext cx="1008609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do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AA1841-9C5D-4D80-A116-3C9469826CFA}"/>
              </a:ext>
            </a:extLst>
          </p:cNvPr>
          <p:cNvSpPr/>
          <p:nvPr/>
        </p:nvSpPr>
        <p:spPr>
          <a:xfrm>
            <a:off x="1367809" y="3648045"/>
            <a:ext cx="546945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is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A4939C-915D-44A0-BB11-36DFA6FB8DFC}"/>
              </a:ext>
            </a:extLst>
          </p:cNvPr>
          <p:cNvSpPr/>
          <p:nvPr/>
        </p:nvSpPr>
        <p:spPr>
          <a:xfrm>
            <a:off x="6457272" y="761851"/>
            <a:ext cx="922048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his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729F50-A52D-475D-AAA7-34F942910A19}"/>
              </a:ext>
            </a:extLst>
          </p:cNvPr>
          <p:cNvSpPr/>
          <p:nvPr/>
        </p:nvSpPr>
        <p:spPr>
          <a:xfrm>
            <a:off x="6024462" y="2204948"/>
            <a:ext cx="1354858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saw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3C2578D-2559-4001-B0D8-A2075B740A5E}"/>
              </a:ext>
            </a:extLst>
          </p:cNvPr>
          <p:cNvSpPr/>
          <p:nvPr/>
        </p:nvSpPr>
        <p:spPr>
          <a:xfrm>
            <a:off x="6210410" y="3648045"/>
            <a:ext cx="1168910" cy="10661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sz="4800" dirty="0">
                <a:latin typeface="Century Gothic" panose="020B05020202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the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B6DEF5E-B27C-43AA-AA68-6E65E4F31B9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48792" y="-11608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06955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3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2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6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0" grpId="0" animBg="1"/>
      <p:bldP spid="2" grpId="0"/>
      <p:bldP spid="4" grpId="0"/>
      <p:bldP spid="6" grpId="0"/>
      <p:bldP spid="8" grpId="0"/>
      <p:bldP spid="9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50498</TotalTime>
  <Words>107</Words>
  <Application>Microsoft Office PowerPoint</Application>
  <PresentationFormat>On-screen Show (16:10)</PresentationFormat>
  <Paragraphs>62</Paragraphs>
  <Slides>13</Slides>
  <Notes>0</Notes>
  <HiddenSlides>0</HiddenSlides>
  <MMClips>20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Apple Symbols</vt:lpstr>
      <vt:lpstr>Arial</vt:lpstr>
      <vt:lpstr>Bauhaus 93</vt:lpstr>
      <vt:lpstr>Calibri</vt:lpstr>
      <vt:lpstr>Calibri Light</vt:lpstr>
      <vt:lpstr>Century Gothic</vt:lpstr>
      <vt:lpstr>Cooper Black</vt:lpstr>
      <vt:lpstr>Copperplate</vt:lpstr>
      <vt:lpstr>Matura MT Script Capitals</vt:lpstr>
      <vt:lpstr>Times New Roman</vt:lpstr>
      <vt:lpstr>Trebuchet MS</vt:lpstr>
      <vt:lpstr>Office Theme</vt:lpstr>
      <vt:lpstr>PowerPoint Presentation</vt:lpstr>
      <vt:lpstr>Other Sounds – Soft C</vt:lpstr>
      <vt:lpstr>PowerPoint Presentation</vt:lpstr>
      <vt:lpstr>Other Sounds – Soft G</vt:lpstr>
      <vt:lpstr>PowerPoint Presentation</vt:lpstr>
      <vt:lpstr>Silent Letters</vt:lpstr>
      <vt:lpstr>New Words</vt:lpstr>
      <vt:lpstr>Rule Breakers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 Mary Say Yes to God?</dc:title>
  <dc:creator>Lisa Suggs</dc:creator>
  <cp:lastModifiedBy>Carol Hale</cp:lastModifiedBy>
  <cp:revision>486</cp:revision>
  <dcterms:created xsi:type="dcterms:W3CDTF">2017-01-10T01:35:56Z</dcterms:created>
  <dcterms:modified xsi:type="dcterms:W3CDTF">2019-08-04T01:52:57Z</dcterms:modified>
</cp:coreProperties>
</file>