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3" r:id="rId2"/>
    <p:sldId id="352" r:id="rId3"/>
    <p:sldId id="342" r:id="rId4"/>
    <p:sldId id="336" r:id="rId5"/>
    <p:sldId id="353" r:id="rId6"/>
    <p:sldId id="351" r:id="rId7"/>
    <p:sldId id="325" r:id="rId8"/>
    <p:sldId id="348" r:id="rId9"/>
    <p:sldId id="297" r:id="rId10"/>
    <p:sldId id="350" r:id="rId11"/>
    <p:sldId id="341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46" autoAdjust="0"/>
    <p:restoredTop sz="94280" autoAdjust="0"/>
  </p:normalViewPr>
  <p:slideViewPr>
    <p:cSldViewPr snapToGrid="0">
      <p:cViewPr varScale="1">
        <p:scale>
          <a:sx n="48" d="100"/>
          <a:sy n="48" d="100"/>
        </p:scale>
        <p:origin x="208" y="2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875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18. Jesus Feeds Five Thousand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../../01_SyllableBible/IVANSdrawings/ImagesForReadWithMeBible/JesusFeeds5000.jpg">
            <a:extLst>
              <a:ext uri="{FF2B5EF4-FFF2-40B4-BE49-F238E27FC236}">
                <a16:creationId xmlns:a16="http://schemas.microsoft.com/office/drawing/2014/main" id="{751BB7D0-A805-CE46-958E-42E8BF705E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2692" r="-1856" b="1831"/>
          <a:stretch/>
        </p:blipFill>
        <p:spPr bwMode="auto">
          <a:xfrm>
            <a:off x="1151758" y="2076450"/>
            <a:ext cx="2882360" cy="3306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7AB3B7-756F-CF4D-8795-987528074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56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two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55094" y="910968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189882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955094" y="2189882"/>
            <a:ext cx="3238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46073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55094" y="346391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loved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E8E7E9-842D-C74C-B53B-19D27742A4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34261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766D20-2DE6-9149-8D6A-F78060AEA4FF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1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34472" y="1070734"/>
            <a:ext cx="2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163642" y="2295099"/>
            <a:ext cx="21647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034472" y="2295099"/>
            <a:ext cx="3081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2" y="1070733"/>
            <a:ext cx="1917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34472" y="3578628"/>
            <a:ext cx="307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miracle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2" y="3578629"/>
            <a:ext cx="3132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another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674F6B-5B73-4E40-95F5-5FF8C220B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36905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70C79D-4612-7D49-866D-DA1F751F3D8C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7EBCB-1F56-544C-944B-7C21603A2A3B}"/>
              </a:ext>
            </a:extLst>
          </p:cNvPr>
          <p:cNvSpPr txBox="1"/>
          <p:nvPr/>
        </p:nvSpPr>
        <p:spPr>
          <a:xfrm>
            <a:off x="2953512" y="1934922"/>
            <a:ext cx="334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5000" dirty="0">
                <a:latin typeface="Century Gothic" panose="020B0502020202020204" pitchFamily="34" charset="0"/>
              </a:rPr>
              <a:t>dis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5000" dirty="0">
                <a:latin typeface="Century Gothic" panose="020B0502020202020204" pitchFamily="34" charset="0"/>
              </a:rPr>
              <a:t>ples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270926-4E3C-9742-884E-4CE22577BB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3" y="-812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DD8E9-C1B6-5843-BFCD-6A5643C59DF4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4332" y="-113542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837986" y="2468184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lis</a:t>
            </a:r>
            <a:r>
              <a:rPr lang="en-US" sz="4800" b="1" dirty="0">
                <a:latin typeface="Century Gothic" panose="020B0502020202020204" pitchFamily="34" charset="0"/>
              </a:rPr>
              <a:t>t</a:t>
            </a:r>
            <a:r>
              <a:rPr lang="en-US" sz="4800" dirty="0">
                <a:latin typeface="Century Gothic" panose="020B0502020202020204" pitchFamily="34" charset="0"/>
              </a:rPr>
              <a:t>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FB8E0-EDC6-8C46-929E-0ACC7F381A69}"/>
              </a:ext>
            </a:extLst>
          </p:cNvPr>
          <p:cNvSpPr txBox="1"/>
          <p:nvPr/>
        </p:nvSpPr>
        <p:spPr>
          <a:xfrm>
            <a:off x="3066586" y="365018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tau</a:t>
            </a:r>
            <a:r>
              <a:rPr lang="en-US" sz="4800" b="1" dirty="0">
                <a:latin typeface="Century Gothic" panose="020B0502020202020204" pitchFamily="34" charset="0"/>
              </a:rPr>
              <a:t>gh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D9F7C4-D223-9849-B060-8FDA7DE8C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517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ca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4" y="3474268"/>
            <a:ext cx="21900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can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514674" y="3474265"/>
            <a:ext cx="17872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3B7F3C-3696-094A-9D2D-69F48950C0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7691" y="7509798"/>
            <a:ext cx="440354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35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7" grpId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01965" y="-83219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1853332" y="2052685"/>
            <a:ext cx="578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wasn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4800" dirty="0">
                <a:latin typeface="Century Gothic" panose="020B0502020202020204" pitchFamily="34" charset="0"/>
              </a:rPr>
              <a:t>t = was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</a:rPr>
              <a:t>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848D3B-39BD-574D-955C-15E3B0307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2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98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55349" y="1960352"/>
            <a:ext cx="249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loaves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174064" y="3209753"/>
            <a:ext cx="2795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miracle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A7B46B-B8B4-7043-BFFA-EC07723F3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36392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424DC5-D0F7-8C4F-9504-52AFF843756D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15791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5F0A6D-B661-AF40-8C16-CE04E0A8BA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135429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3A5CBF-FBD5-E34C-88CA-B8378277BEBF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096938" y="112350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6938" y="2795564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heart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1382527" y="2795563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30118-4E68-4146-819B-AEBEC96CD8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81214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4E9BB7-505E-3D4C-B5F3-A792F6D529EA}"/>
              </a:ext>
            </a:extLst>
          </p:cNvPr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48694</TotalTime>
  <Words>98</Words>
  <Application>Microsoft Macintosh PowerPoint</Application>
  <PresentationFormat>On-screen Show (16:10)</PresentationFormat>
  <Paragraphs>47</Paragraphs>
  <Slides>11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Contractions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280</cp:revision>
  <dcterms:created xsi:type="dcterms:W3CDTF">2017-01-10T01:35:56Z</dcterms:created>
  <dcterms:modified xsi:type="dcterms:W3CDTF">2018-05-31T15:20:37Z</dcterms:modified>
</cp:coreProperties>
</file>