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439" r:id="rId7"/>
    <p:sldId id="438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33" r:id="rId26"/>
    <p:sldId id="405" r:id="rId27"/>
    <p:sldId id="295" r:id="rId28"/>
    <p:sldId id="296" r:id="rId29"/>
    <p:sldId id="297" r:id="rId30"/>
    <p:sldId id="298" r:id="rId31"/>
    <p:sldId id="279" r:id="rId32"/>
    <p:sldId id="301" r:id="rId33"/>
    <p:sldId id="362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7" r:id="rId42"/>
    <p:sldId id="418" r:id="rId43"/>
    <p:sldId id="419" r:id="rId44"/>
    <p:sldId id="437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34" r:id="rId55"/>
    <p:sldId id="435" r:id="rId56"/>
    <p:sldId id="436" r:id="rId57"/>
    <p:sldId id="430" r:id="rId5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0000"/>
    <a:srgbClr val="EC1414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801" autoAdjust="0"/>
    <p:restoredTop sz="94280" autoAdjust="0"/>
  </p:normalViewPr>
  <p:slideViewPr>
    <p:cSldViewPr snapToGrid="0">
      <p:cViewPr varScale="1">
        <p:scale>
          <a:sx n="61" d="100"/>
          <a:sy n="61" d="100"/>
        </p:scale>
        <p:origin x="200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0.mp3"/><Relationship Id="rId7" Type="http://schemas.openxmlformats.org/officeDocument/2006/relationships/slideLayout" Target="../slideLayouts/slideLayout2.xml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7" Type="http://schemas.openxmlformats.org/officeDocument/2006/relationships/image" Target="../media/image2.png"/><Relationship Id="rId2" Type="http://schemas.microsoft.com/office/2007/relationships/media" Target="../media/media3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547476" y="702991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9. Jesus Gets Baptized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/Users/carolhale/Desktop/01_SyllableBible/IVANSdrawings/ImagesForReadWithMeBible/300dpi_JPEGs/SENT_to_FBI/1_7_JesusComesToOurWorld/JohnBaptizesJes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32000"/>
            <a:ext cx="2425700" cy="335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0700" y="-1692569"/>
            <a:ext cx="812800" cy="81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894F5B-E053-BD43-B2DA-6A689D65A655}"/>
              </a:ext>
            </a:extLst>
          </p:cNvPr>
          <p:cNvSpPr/>
          <p:nvPr/>
        </p:nvSpPr>
        <p:spPr>
          <a:xfrm>
            <a:off x="7356427" y="-1199084"/>
            <a:ext cx="914400" cy="91440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7569" y="1473716"/>
            <a:ext cx="7036666" cy="31410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“Let us do so,” Jesus said, to fulfill God’s plan.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7614" y="-24271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1370" y="1407615"/>
            <a:ext cx="7421260" cy="12739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John agreed.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6662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420410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lowered Jesus into </a:t>
            </a:r>
            <a:r>
              <a:rPr lang="en-US" sz="4400">
                <a:latin typeface="Century Gothic" panose="020B0502020202020204" pitchFamily="34" charset="0"/>
              </a:rPr>
              <a:t>the river.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0124" y="-24948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581374"/>
            <a:ext cx="7881187" cy="15789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water covered Jesus.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79753" y="-26285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533" y="1551036"/>
            <a:ext cx="8211511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rose, fresh and dripping wet.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5513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346014"/>
            <a:ext cx="7881187" cy="20061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sky parted.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2015" y="-2287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265" y="1425891"/>
            <a:ext cx="8923044" cy="1299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It was like a present torn open.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7787" y="-20956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9758" y="1782450"/>
            <a:ext cx="760934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saw the Spirit of God.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5760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2527" y="1494263"/>
            <a:ext cx="8441473" cy="24906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It looked like a </a:t>
            </a:r>
            <a:r>
              <a:rPr lang="en-US" sz="4400">
                <a:latin typeface="Century Gothic" panose="020B0502020202020204" pitchFamily="34" charset="0"/>
              </a:rPr>
              <a:t>bird coming down.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2880" y="-25531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224" y="1782450"/>
            <a:ext cx="7973122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latin typeface="Century Gothic" panose="020B0502020202020204" pitchFamily="34" charset="0"/>
              </a:rPr>
              <a:t>The dove stayed on Jesus.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9011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5432" y="1469372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Jesus grew up. </a:t>
            </a:r>
            <a:r>
              <a:rPr lang="en-US" sz="4400">
                <a:latin typeface="Century Gothic" panose="020B0502020202020204" pitchFamily="34" charset="0"/>
              </a:rPr>
              <a:t>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18635" y="-143583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79E343-A5CF-8741-BDB4-9225BDE119D0}"/>
              </a:ext>
            </a:extLst>
          </p:cNvPr>
          <p:cNvSpPr/>
          <p:nvPr/>
        </p:nvSpPr>
        <p:spPr>
          <a:xfrm>
            <a:off x="7356427" y="-1199084"/>
            <a:ext cx="914400" cy="91440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1" y="1345721"/>
            <a:ext cx="8223919" cy="263919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A voice from heaven rang out, “You are my Son, whom I love.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652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770" y="1451112"/>
            <a:ext cx="8142460" cy="25541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With you, I am well pleased.”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4240" y="-25199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918" y="1481367"/>
            <a:ext cx="747131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This was proof that Jesus is God’s Chosen One.</a:t>
            </a:r>
            <a:r>
              <a:rPr lang="en-US" sz="440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0125" y="-24810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1758" y="1588813"/>
            <a:ext cx="659247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time had come.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884" y="-22103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0741" y="1505415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latin typeface="Century Gothic" panose="020B0502020202020204" pitchFamily="34" charset="0"/>
              </a:rPr>
              <a:t>Jesus was ready.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6477" y="-1806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771" y="1445174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people were ready.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2224" y="-18730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17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771" y="1436965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God’s greatest work was about to begin.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310496" y="6397302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0907" y="-20607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24736"/>
            <a:ext cx="8260642" cy="87521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What happened when Jesus got baptized?</a:t>
            </a:r>
            <a:endParaRPr lang="en-US" sz="24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3251" y="-25526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151529"/>
            <a:ext cx="7764379" cy="2115773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Baptism is a new beginning. Have you seen anyone get baptized?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30047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42500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662" y="1755022"/>
            <a:ext cx="8444398" cy="194443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Baptism </a:t>
            </a:r>
            <a:r>
              <a:rPr lang="en-US" sz="36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does not wash away sin. Baptism shows the world you want to follow Jesus. Do you want to follow Jesus?</a:t>
            </a:r>
            <a:r>
              <a:rPr lang="en-US" sz="3600" dirty="0"/>
              <a:t>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0" y="623073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63622" y="-20894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At 30 years old, he began his mission.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6131" y="-1973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2076573"/>
            <a:ext cx="8165432" cy="262892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Have you been baptized? When?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Would you like to get baptized?</a:t>
            </a:r>
          </a:p>
          <a:p>
            <a:pPr marL="0" lvl="0" indent="0" algn="ctr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-19291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115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873" y="1310095"/>
            <a:ext cx="8820614" cy="407239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Jesus, 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Thank you for setting a good example for me when you got baptized. Thank you for fresh beginnings. I always want to follow your plan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for me.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97367" y="-19508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Gets Baptized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0742" y="-23869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2531327" y="1965420"/>
            <a:ext cx="483004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grew up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6625" y="-290520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ABA517-6B4F-3547-947F-6B2CBEF94692}"/>
              </a:ext>
            </a:extLst>
          </p:cNvPr>
          <p:cNvSpPr/>
          <p:nvPr/>
        </p:nvSpPr>
        <p:spPr>
          <a:xfrm>
            <a:off x="7361368" y="-165912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uiExpand="1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1668" y="1211834"/>
            <a:ext cx="358697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30 years old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84235" y="1260516"/>
            <a:ext cx="289736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began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081668" y="2676294"/>
            <a:ext cx="3278461" cy="1059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mission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3757" y="-235685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C4EA3B-F473-8C46-8652-F208F92DFC41}"/>
              </a:ext>
            </a:extLst>
          </p:cNvPr>
          <p:cNvSpPr/>
          <p:nvPr/>
        </p:nvSpPr>
        <p:spPr>
          <a:xfrm>
            <a:off x="7347194" y="-131006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248" y="1499159"/>
            <a:ext cx="3167352" cy="10255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walked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237058" y="1499159"/>
            <a:ext cx="460586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</a:t>
            </a:r>
            <a:r>
              <a:rPr lang="en-US" sz="3600">
                <a:latin typeface="Century Gothic" panose="020B0502020202020204" pitchFamily="34" charset="0"/>
              </a:rPr>
              <a:t>the Jordan River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9629" y="-216309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45B0D4-0548-7642-B3FD-249B02D559EE}"/>
              </a:ext>
            </a:extLst>
          </p:cNvPr>
          <p:cNvSpPr/>
          <p:nvPr/>
        </p:nvSpPr>
        <p:spPr>
          <a:xfrm>
            <a:off x="7076040" y="-135029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6503" y="1360708"/>
            <a:ext cx="4840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When John saw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881522" y="1360708"/>
            <a:ext cx="293476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stopped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8722" y="-238690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F9CE6F-50E2-294B-B1F8-AE482CD846ED}"/>
              </a:ext>
            </a:extLst>
          </p:cNvPr>
          <p:cNvSpPr/>
          <p:nvPr/>
        </p:nvSpPr>
        <p:spPr>
          <a:xfrm>
            <a:off x="7182366" y="-165591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0133" y="1227918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96107" y="1227918"/>
            <a:ext cx="20518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Look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900133" y="2642839"/>
            <a:ext cx="5518835" cy="1896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Lamb of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9220" y="-269820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5B7E6B-B9C1-7148-8CC7-641A5B6D1610}"/>
              </a:ext>
            </a:extLst>
          </p:cNvPr>
          <p:cNvSpPr/>
          <p:nvPr/>
        </p:nvSpPr>
        <p:spPr>
          <a:xfrm>
            <a:off x="7147933" y="-15543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0405" y="1300789"/>
            <a:ext cx="415497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takes away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112504" y="1348105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sins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26719" y="2497347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world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6104" y="-177602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61B4DF-C97F-1546-B582-0A89EEC598B0}"/>
              </a:ext>
            </a:extLst>
          </p:cNvPr>
          <p:cNvSpPr/>
          <p:nvPr/>
        </p:nvSpPr>
        <p:spPr>
          <a:xfrm>
            <a:off x="7003112" y="-177602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4778" y="1569727"/>
            <a:ext cx="357383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asked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070195" y="1569727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be baptized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8615" y="-232040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8088E4-B0CF-8341-8D49-E51A563B6A67}"/>
              </a:ext>
            </a:extLst>
          </p:cNvPr>
          <p:cNvSpPr/>
          <p:nvPr/>
        </p:nvSpPr>
        <p:spPr>
          <a:xfrm>
            <a:off x="6829612" y="-237646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5666" y="1421199"/>
            <a:ext cx="7807822" cy="2123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Jesus walked to the Jordan River.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7EBDF9-813C-FF4B-B9B3-C21CE0BC5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491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242" y="1223894"/>
            <a:ext cx="38387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 John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733242" y="2350666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be baptized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152956" y="2339285"/>
            <a:ext cx="5518835" cy="106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by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734073" y="1234160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I need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2509" y="-23817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6D42FC-F3CA-2749-B1BC-F1BE31D4063E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61915"/>
            <a:ext cx="38198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Let us do so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850780" y="1689941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98947" y="3019279"/>
            <a:ext cx="219066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to fulfill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037980" y="3040799"/>
            <a:ext cx="353240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God’s plan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7980" y="-173573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6DFC2E-27AB-5B41-A7CE-A217B56B6858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build="p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8957" y="1687124"/>
            <a:ext cx="38198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John </a:t>
            </a:r>
            <a:r>
              <a:rPr lang="en-US" sz="3600" dirty="0">
                <a:latin typeface="Century Gothic" panose="020B0502020202020204" pitchFamily="34" charset="0"/>
              </a:rPr>
              <a:t>agreed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2385" y="-230419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C7B143-8A77-F045-A21F-4806ABCFB77A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758283" y="1617224"/>
            <a:ext cx="479502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He lowered Jesus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5323460" y="1617224"/>
            <a:ext cx="373133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the river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17060" y="-242015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DF7687-34E7-A744-80A7-F1BD9943CC6D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18" grpId="0" uiExpand="1" build="p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1650380" y="1617224"/>
            <a:ext cx="740441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The water covered Jesus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979" y="-371800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965B85-CF4B-2B4A-AB9D-D554D9186297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68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1760" y="1754030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rose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541065" y="1768469"/>
            <a:ext cx="61381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fresh and dripping wet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8357" y="-218195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8E3AC1-4758-E442-AC3A-09DDC0D8BB9E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3580" y="1619768"/>
            <a:ext cx="3468030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parted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95761" y="1619768"/>
            <a:ext cx="346803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sky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7391" y="-250227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EAC0E1-7692-3E46-8836-1E35280F56EA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build="p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301" y="1265064"/>
            <a:ext cx="233986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</a:t>
            </a:r>
            <a:r>
              <a:rPr lang="en-US" sz="3600">
                <a:latin typeface="Century Gothic" panose="020B0502020202020204" pitchFamily="34" charset="0"/>
              </a:rPr>
              <a:t>was like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188157" y="2327443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torn open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046067" y="1268623"/>
            <a:ext cx="233986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 present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4614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413A3B-7E2B-164C-8E49-60EFB9CCBA00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build="p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7685" y="1640318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saw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47363" y="1640318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Spirit of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7614" y="-257334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0A0F12-C71B-364D-90D2-CBA8A8C8484A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8214" y="1421951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looked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48410" y="2794612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coming down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337824" y="1421951"/>
            <a:ext cx="526096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like a bird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6258" y="-227613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CCDE3F-A653-494A-B1D9-828668BC61EC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00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913" y="1297666"/>
            <a:ext cx="7684174" cy="25631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John saw him, he stopped.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2880" y="-3279341"/>
            <a:ext cx="812800" cy="1881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B086B1-BE37-794F-82B4-70C2A8405EE5}"/>
              </a:ext>
            </a:extLst>
          </p:cNvPr>
          <p:cNvSpPr/>
          <p:nvPr/>
        </p:nvSpPr>
        <p:spPr>
          <a:xfrm>
            <a:off x="7356427" y="-1199084"/>
            <a:ext cx="914400" cy="91440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4354" y="1676052"/>
            <a:ext cx="298797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dove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892328" y="1687124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stayed on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8232" y="-217605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9F9654-4C99-474C-B893-E1C8C8F811E2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2438" y="2284087"/>
            <a:ext cx="3886060" cy="116765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my Son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672699" y="1152542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rang out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092605" y="1187431"/>
            <a:ext cx="35906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heaven 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19806" y="1152542"/>
            <a:ext cx="192860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 voice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63830" y="2315620"/>
            <a:ext cx="192860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You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695689" y="2284087"/>
            <a:ext cx="353751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whom I love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7951" y="-3311602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8D85A9-1FF9-BD48-827E-C57FA451BC7F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3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build="p"/>
      <p:bldP spid="12" grpId="0" build="p"/>
      <p:bldP spid="13" grpId="0" build="p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654" y="1549278"/>
            <a:ext cx="289931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300760" y="1549278"/>
            <a:ext cx="144965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289394" y="1549278"/>
            <a:ext cx="389549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well pleased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2212469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6246DE-C971-0043-95EA-E4DD91639E24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9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build="p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1668" y="1288893"/>
            <a:ext cx="495114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was proof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5090530" y="1288893"/>
            <a:ext cx="36520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that Jesus is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E1E253-A9DA-42EB-BD22-927485E2890E}"/>
              </a:ext>
            </a:extLst>
          </p:cNvPr>
          <p:cNvSpPr txBox="1">
            <a:spLocks/>
          </p:cNvSpPr>
          <p:nvPr/>
        </p:nvSpPr>
        <p:spPr>
          <a:xfrm>
            <a:off x="1081669" y="2620163"/>
            <a:ext cx="6947210" cy="1520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Chosen 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0530" y="-2749062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D4C52D-72FB-374F-821B-174241625CEF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61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uiExpand="1" build="p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9366" y="1619768"/>
            <a:ext cx="6802244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time had come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0" y="-214148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0E2F2C-1A39-964E-AEFA-7252AEC842ED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74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9366" y="1619768"/>
            <a:ext cx="6802244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was ready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97873" y="3211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4647" y="-230979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3A0FC3-4FE0-9D41-B5D5-77E38064107A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4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9366" y="1619768"/>
            <a:ext cx="6802244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people were ready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97873" y="3211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0124" y="-315167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FE3F9F-3948-0045-B9CD-644C607FE66C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01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9857" y="1359721"/>
            <a:ext cx="540137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 greatest work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932522" y="2461115"/>
            <a:ext cx="32522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about 	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 flipH="1">
            <a:off x="4223143" y="2490178"/>
            <a:ext cx="3115432" cy="1112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begin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68059" y="-18728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12A14B-5FEF-8D4E-9C94-306CCDC70A84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5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2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913" y="1297667"/>
            <a:ext cx="7684174" cy="1211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John said, “Look, the Lamb of God!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821937" y="820639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A73DF6-7142-6241-925D-A6BF87A92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0080" y="-4086894"/>
            <a:ext cx="1923839" cy="1923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552F7-7DA8-4846-8EC2-24029DBB8198}"/>
              </a:ext>
            </a:extLst>
          </p:cNvPr>
          <p:cNvSpPr txBox="1"/>
          <p:nvPr/>
        </p:nvSpPr>
        <p:spPr>
          <a:xfrm>
            <a:off x="8070574" y="-10495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883E05-14E8-B046-8846-BF40FE3FC229}"/>
              </a:ext>
            </a:extLst>
          </p:cNvPr>
          <p:cNvSpPr/>
          <p:nvPr/>
        </p:nvSpPr>
        <p:spPr>
          <a:xfrm>
            <a:off x="7356427" y="-1199084"/>
            <a:ext cx="914400" cy="91440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29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1673" y="1316539"/>
            <a:ext cx="8119072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He takes away the sins of the world.”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9505" y="-231040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8686EC-4505-8F49-BE03-14D3636DDF5B}"/>
              </a:ext>
            </a:extLst>
          </p:cNvPr>
          <p:cNvSpPr/>
          <p:nvPr/>
        </p:nvSpPr>
        <p:spPr>
          <a:xfrm>
            <a:off x="7356427" y="-1199084"/>
            <a:ext cx="914400" cy="91440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783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464" y="1396413"/>
            <a:ext cx="8119072" cy="1516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Jesus asked to be baptized.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6131" y="-2586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408611"/>
            <a:ext cx="7036666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But John said, “I need to be baptized by you.”</a:t>
            </a:r>
            <a:r>
              <a:rPr lang="en-US" sz="440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884" y="-19029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80508</TotalTime>
  <Words>517</Words>
  <Application>Microsoft Macintosh PowerPoint</Application>
  <PresentationFormat>On-screen Show (16:10)</PresentationFormat>
  <Paragraphs>107</Paragraphs>
  <Slides>57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611</cp:revision>
  <dcterms:created xsi:type="dcterms:W3CDTF">2017-01-10T01:35:56Z</dcterms:created>
  <dcterms:modified xsi:type="dcterms:W3CDTF">2018-03-17T03:02:20Z</dcterms:modified>
</cp:coreProperties>
</file>