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1" r:id="rId2"/>
    <p:sldId id="257" r:id="rId3"/>
    <p:sldId id="278" r:id="rId4"/>
    <p:sldId id="504" r:id="rId5"/>
    <p:sldId id="505" r:id="rId6"/>
    <p:sldId id="506" r:id="rId7"/>
    <p:sldId id="507" r:id="rId8"/>
    <p:sldId id="279" r:id="rId9"/>
    <p:sldId id="476" r:id="rId10"/>
    <p:sldId id="519" r:id="rId11"/>
    <p:sldId id="477" r:id="rId12"/>
    <p:sldId id="280" r:id="rId13"/>
    <p:sldId id="491" r:id="rId14"/>
    <p:sldId id="520" r:id="rId15"/>
    <p:sldId id="287" r:id="rId16"/>
    <p:sldId id="460" r:id="rId17"/>
    <p:sldId id="487" r:id="rId18"/>
    <p:sldId id="515" r:id="rId19"/>
    <p:sldId id="517" r:id="rId20"/>
    <p:sldId id="459" r:id="rId21"/>
    <p:sldId id="496" r:id="rId22"/>
    <p:sldId id="518" r:id="rId23"/>
    <p:sldId id="304" r:id="rId24"/>
    <p:sldId id="399" r:id="rId2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414B2"/>
    <a:srgbClr val="1506D4"/>
    <a:srgbClr val="2E6CBE"/>
    <a:srgbClr val="FFFFFF"/>
    <a:srgbClr val="ED7D31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51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78" y="1170"/>
      </p:cViewPr>
      <p:guideLst/>
    </p:cSldViewPr>
  </p:slideViewPr>
  <p:outlineViewPr>
    <p:cViewPr>
      <p:scale>
        <a:sx n="33" d="100"/>
        <a:sy n="33" d="100"/>
      </p:scale>
      <p:origin x="0" y="-36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3707-40CE-1C4D-A342-DEBA2A69CDDC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AB4F1-E88B-3E4A-93A4-19F0B93E6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8.m4a"/><Relationship Id="rId7" Type="http://schemas.microsoft.com/office/2007/relationships/hdphoto" Target="../media/hdphoto1.wdp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4a"/><Relationship Id="rId7" Type="http://schemas.openxmlformats.org/officeDocument/2006/relationships/image" Target="../media/image5.wm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0" y="530493"/>
            <a:ext cx="334816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Part 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2821F8-4937-FE45-85D6-D8F7F18506A1}"/>
              </a:ext>
            </a:extLst>
          </p:cNvPr>
          <p:cNvSpPr/>
          <p:nvPr/>
        </p:nvSpPr>
        <p:spPr>
          <a:xfrm>
            <a:off x="0" y="494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8EEA79-5243-D74D-909E-168BA5E19AAD}"/>
              </a:ext>
            </a:extLst>
          </p:cNvPr>
          <p:cNvSpPr/>
          <p:nvPr/>
        </p:nvSpPr>
        <p:spPr>
          <a:xfrm>
            <a:off x="0" y="533012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93974E-D50E-9C4D-B9B8-7ABD8676D831}"/>
              </a:ext>
            </a:extLst>
          </p:cNvPr>
          <p:cNvCxnSpPr>
            <a:cxnSpLocks/>
          </p:cNvCxnSpPr>
          <p:nvPr/>
        </p:nvCxnSpPr>
        <p:spPr>
          <a:xfrm>
            <a:off x="0" y="1864059"/>
            <a:ext cx="9144000" cy="0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735316" y="2600131"/>
            <a:ext cx="4184085" cy="115037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Syllable Divisions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281D87-F355-403E-BC62-0640491BD0A8}"/>
              </a:ext>
            </a:extLst>
          </p:cNvPr>
          <p:cNvSpPr txBox="1"/>
          <p:nvPr/>
        </p:nvSpPr>
        <p:spPr>
          <a:xfrm>
            <a:off x="4395931" y="508997"/>
            <a:ext cx="425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32. Jesus Heals Ten Men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D636B-9224-45E0-9002-D7C1663C73F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3763" r="2975" b="2344"/>
          <a:stretch/>
        </p:blipFill>
        <p:spPr bwMode="auto">
          <a:xfrm>
            <a:off x="646771" y="1915664"/>
            <a:ext cx="2944829" cy="3404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4AB84A-1CE5-420D-ACEE-D8AB1D92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185" y="-1187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8" grpId="0"/>
      <p:bldP spid="1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re  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>
                <a:latin typeface="Century Gothic" panose="020B0502020202020204" pitchFamily="34" charset="0"/>
              </a:rPr>
              <a:t>urned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returned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825DB-9254-7043-AE4D-E16DF657A56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3F1105-0721-4886-83DC-2180EE20BBD6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9EECD6-5580-435B-A4E6-48A21168838D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BAC126-2B18-496D-A2F7-F067BC2FCA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1506" y="-1212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704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lep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dirty="0" err="1">
                <a:latin typeface="Century Gothic" panose="020B0502020202020204" pitchFamily="34" charset="0"/>
              </a:rPr>
              <a:t>ro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s</a:t>
            </a:r>
            <a:r>
              <a:rPr lang="en-US" sz="8000" dirty="0" err="1">
                <a:latin typeface="Century Gothic" panose="020B0502020202020204" pitchFamily="34" charset="0"/>
              </a:rPr>
              <a:t>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leprosy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825DB-9254-7043-AE4D-E16DF657A56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3F1105-0721-4886-83DC-2180EE20BBD6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9EECD6-5580-435B-A4E6-48A21168838D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D66967-1F22-45B4-8A2E-B209B0D61E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6010" y="-1221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76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84296" y="3111753"/>
            <a:ext cx="361349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>
                <a:latin typeface="Century Gothic" panose="020B0502020202020204" pitchFamily="34" charset="0"/>
              </a:rPr>
              <a:t>ca   el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0244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Camel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74359"/>
            <a:ext cx="8743188" cy="174075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</a:t>
            </a:r>
            <a:r>
              <a:rPr lang="en-US" sz="2300" dirty="0">
                <a:latin typeface="Century Gothic" panose="020B0502020202020204" pitchFamily="34" charset="0"/>
              </a:rPr>
              <a:t> </a:t>
            </a:r>
            <a:r>
              <a:rPr lang="en-US" sz="2300" b="1" dirty="0">
                <a:latin typeface="Century Gothic" panose="020B0502020202020204" pitchFamily="34" charset="0"/>
              </a:rPr>
              <a:t>after the first consonant.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second.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81762" y="4232633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>
                <a:latin typeface="Century Gothic" panose="020B0502020202020204" pitchFamily="34" charset="0"/>
              </a:rPr>
              <a:t>ca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</a:t>
            </a:r>
            <a:r>
              <a:rPr lang="en-US" sz="7400" dirty="0">
                <a:latin typeface="Century Gothic" panose="020B0502020202020204" pitchFamily="34" charset="0"/>
              </a:rPr>
              <a:t>  el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30794" y="326735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5173640" y="323720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496340" y="-858303"/>
            <a:ext cx="647660" cy="627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MC900356151[1]">
            <a:extLst>
              <a:ext uri="{FF2B5EF4-FFF2-40B4-BE49-F238E27FC236}">
                <a16:creationId xmlns:a16="http://schemas.microsoft.com/office/drawing/2014/main" id="{093F8DA3-17EE-9149-A90D-30D6F83A4DF9}"/>
              </a:ext>
            </a:extLst>
          </p:cNvPr>
          <p:cNvPicPr/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45" y="855351"/>
            <a:ext cx="2212975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C900356151[1]">
            <a:extLst>
              <a:ext uri="{FF2B5EF4-FFF2-40B4-BE49-F238E27FC236}">
                <a16:creationId xmlns:a16="http://schemas.microsoft.com/office/drawing/2014/main" id="{A617D307-EA61-134F-9FE1-430217B4E4E1}"/>
              </a:ext>
            </a:extLst>
          </p:cNvPr>
          <p:cNvPicPr/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680" y="855351"/>
            <a:ext cx="2159044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6A08D0-2BD1-AB41-86B0-BC69DF579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06" y="-8239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8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5300"/>
                                  </p:stCondLst>
                                  <p:iterate type="wd">
                                    <p:tmPct val="81818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le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p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er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leper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956385-155F-4C40-859F-BE7AF9B30AB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BF7580-2A23-41C4-AC78-1EDEC668F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4988" y="-1195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1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3636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glo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r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</a:t>
            </a:r>
            <a:r>
              <a:rPr lang="en-US" sz="8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glory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956385-155F-4C40-859F-BE7AF9B30AB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ACC8B6-4FEB-4FF5-9D2D-E36D7D09F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-1195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357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3636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Foxes Suffixes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792304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dirty="0">
                <a:latin typeface="Century Gothic" panose="020B0502020202020204" pitchFamily="34" charset="0"/>
              </a:rPr>
              <a:t>Focus on your base word.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36986" y="3926333"/>
            <a:ext cx="85153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fox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69" y="251571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spc="-100" dirty="0">
                <a:latin typeface="Century Gothic" panose="020B0502020202020204" pitchFamily="34" charset="0"/>
              </a:rPr>
              <a:t>fox </a:t>
            </a:r>
            <a:r>
              <a:rPr lang="en-US" sz="8000" b="1" u="sng" spc="100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spc="100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4756385" y="2445364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lip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9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5841" y="110014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20221" y="20176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713A98-980B-4797-8773-F9E5CFC7AFBE}"/>
              </a:ext>
            </a:extLst>
          </p:cNvPr>
          <p:cNvSpPr/>
          <p:nvPr/>
        </p:nvSpPr>
        <p:spPr>
          <a:xfrm>
            <a:off x="8515350" y="-819150"/>
            <a:ext cx="628650" cy="5406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69F2F2-024B-3840-8F62-4001AF815275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13" y="980725"/>
            <a:ext cx="2035738" cy="1623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F6E0A8-3E99-524E-A421-53DA327BEA3E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549" y="1015390"/>
            <a:ext cx="1944691" cy="161725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247E0-C075-3943-A3C1-D391C71DEB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002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0" y="-917480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720E45-1034-40C5-8A1D-65E8F726E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65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7440" y="-9552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129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4" grpId="0" build="p"/>
      <p:bldP spid="7" grpId="0"/>
      <p:bldP spid="7" grpId="1"/>
      <p:bldP spid="19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271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pain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ful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painful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ACBA41-4956-2743-BDA4-CE0140755BA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5F924B-DD33-4B83-8ACD-E9279960C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847" y="-1195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736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return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87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returned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268F2B-3D1C-9F42-A903-E0B0CDB0E7E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6F2B4A-D6BD-4329-A0D6-405AA21E9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9459" y="-1193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540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heal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87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healed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268F2B-3D1C-9F42-A903-E0B0CDB0E7E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1C3435-3434-4610-B0EA-A5A24947E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3585" y="-1203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577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praise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87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praised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268F2B-3D1C-9F42-A903-E0B0CDB0E7E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2C1F67-E625-4104-9BDD-4EC0E3954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4270" y="-1212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305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D459AE-D3E0-4DD9-83F4-D5BB575F1BAF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311DFDD-235C-401D-A26E-5D96C5AB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27033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Dividing Words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1FD6D3-67A3-410F-885D-FD9785927C4C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DC4E871-D26E-41AC-9B73-F0764BF0E7E7}"/>
              </a:ext>
            </a:extLst>
          </p:cNvPr>
          <p:cNvSpPr txBox="1">
            <a:spLocks/>
          </p:cNvSpPr>
          <p:nvPr/>
        </p:nvSpPr>
        <p:spPr>
          <a:xfrm>
            <a:off x="-1" y="2920095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Into Syllables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1FF984-E112-49D5-BABE-7D7D927BEB3E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EE44CF-99F1-4178-ACB1-114E9C7A6587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B14D9-A7AD-4147-9F07-F60B52AC99AD}"/>
              </a:ext>
            </a:extLst>
          </p:cNvPr>
          <p:cNvSpPr/>
          <p:nvPr/>
        </p:nvSpPr>
        <p:spPr>
          <a:xfrm>
            <a:off x="8223249" y="-919981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8F4A5C-D522-4534-8B03-103BD1CD9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418" y="-10122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85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  <p:bldP spid="17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yell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87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yelled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268F2B-3D1C-9F42-A903-E0B0CDB0E7E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CE39B9-4028-44E0-B98F-994808BB0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-1213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210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beg</a:t>
            </a:r>
            <a:r>
              <a:rPr lang="en-US" sz="8000" i="1" dirty="0">
                <a:latin typeface="Century Gothic" panose="020B0502020202020204" pitchFamily="34" charset="0"/>
              </a:rPr>
              <a:t>g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87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begged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268F2B-3D1C-9F42-A903-E0B0CDB0E7E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90B527-6261-44C9-AE01-6949C4C2B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5291" y="-1195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965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stop</a:t>
            </a:r>
            <a:r>
              <a:rPr lang="en-US" sz="8000" i="1" dirty="0">
                <a:latin typeface="Century Gothic" panose="020B0502020202020204" pitchFamily="34" charset="0"/>
              </a:rPr>
              <a:t>p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87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stopped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268F2B-3D1C-9F42-A903-E0B0CDB0E7E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856799-A32C-48A0-A612-82D476C82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5292" y="-1208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962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73697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Anteater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658492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200" b="1" dirty="0">
                <a:latin typeface="Century Gothic" panose="020B0502020202020204" pitchFamily="34" charset="0"/>
              </a:rPr>
              <a:t>These compound words are made up of two smaller words.</a:t>
            </a: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1830452" y="2527239"/>
            <a:ext cx="28638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9214" y="3356841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1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9607" y="3344696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2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388705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  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463279" y="2527240"/>
            <a:ext cx="3757807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078962" y="2525405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15350" y="-819150"/>
            <a:ext cx="628650" cy="5406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2580362" y="3381893"/>
            <a:ext cx="1448496" cy="12907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4147179" y="3381893"/>
            <a:ext cx="2391407" cy="382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8505A2D-A2AE-9042-AE54-BEA42559B73C}"/>
              </a:ext>
            </a:extLst>
          </p:cNvPr>
          <p:cNvPicPr/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22" y="2234418"/>
            <a:ext cx="1932940" cy="10623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3A160F-EB03-EC4D-90DC-0CA05E0E1AEC}"/>
              </a:ext>
            </a:extLst>
          </p:cNvPr>
          <p:cNvPicPr/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601" y="2347051"/>
            <a:ext cx="1775078" cy="106235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500802-9468-194F-A3CA-B2990E3978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16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340" y="-944730"/>
            <a:ext cx="812800" cy="8128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E66AC4-E6F6-46EB-9335-9EEDB8B2C1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879" y="-9064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390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  <p:bldP spid="4" grpId="0" build="p"/>
      <p:bldP spid="19" grpId="0"/>
      <p:bldP spid="2" grpId="0"/>
      <p:bldP spid="6" grpId="0"/>
      <p:bldP spid="8" grpId="0"/>
      <p:bldP spid="8" grpId="1"/>
      <p:bldP spid="9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every  one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everyone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E11482-B9A1-0D49-BE03-91B2600ED60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815EAF-87E4-4558-A993-1D6F61316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5633" y="-1195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995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995055" y="2951292"/>
            <a:ext cx="294503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dirty="0">
                <a:latin typeface="Century Gothic" panose="020B0502020202020204" pitchFamily="34" charset="0"/>
              </a:rPr>
              <a:t>     it</a:t>
            </a:r>
            <a:endParaRPr lang="en-US" sz="7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6254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Rabbit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3" y="1576306"/>
            <a:ext cx="9143999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When you see two consonants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divide between the consonants.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 algn="ctr" fontAlgn="base">
              <a:buNone/>
            </a:pP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2" y="4091476"/>
            <a:ext cx="8820144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dirty="0">
                <a:latin typeface="Century Gothic" panose="020B0502020202020204" pitchFamily="34" charset="0"/>
              </a:rPr>
              <a:t>it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0995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bb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648200" y="304036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C900325566[1]">
            <a:extLst>
              <a:ext uri="{FF2B5EF4-FFF2-40B4-BE49-F238E27FC236}">
                <a16:creationId xmlns:a16="http://schemas.microsoft.com/office/drawing/2014/main" id="{2C3F93C7-78D1-B542-9FEA-8FA8D46858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62716"/>
            <a:ext cx="1369060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325566[1]">
            <a:extLst>
              <a:ext uri="{FF2B5EF4-FFF2-40B4-BE49-F238E27FC236}">
                <a16:creationId xmlns:a16="http://schemas.microsoft.com/office/drawing/2014/main" id="{553F5934-2ADD-0945-93B1-CAE29779201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99341" y="752708"/>
            <a:ext cx="1316009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F35930-4250-3142-BF31-FC74B8347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910" y="-12695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32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428FD-A195-4731-A368-08E30855E40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7FC377-F025-433A-8959-F03BAF434784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85AAED7-14DD-4F61-A381-68635908069E}"/>
              </a:ext>
            </a:extLst>
          </p:cNvPr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le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p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r</a:t>
            </a:r>
            <a:r>
              <a:rPr lang="en-US" sz="8000" dirty="0" err="1">
                <a:latin typeface="Century Gothic" panose="020B0502020202020204" pitchFamily="34" charset="0"/>
              </a:rPr>
              <a:t>o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dirty="0" err="1">
                <a:latin typeface="Century Gothic" panose="020B0502020202020204" pitchFamily="34" charset="0"/>
              </a:rPr>
              <a:t>sy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7D97922-3399-4D09-943F-F59C29048EFD}"/>
              </a:ext>
            </a:extLst>
          </p:cNvPr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leprosy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8A3F05-BA8D-462A-ABB9-3C003180EBE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5A30E5-74C3-4DC1-9D7C-7E263FC5B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-1226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599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428FD-A195-4731-A368-08E30855E40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7FC377-F025-433A-8959-F03BAF434784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85AAED7-14DD-4F61-A381-68635908069E}"/>
              </a:ext>
            </a:extLst>
          </p:cNvPr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pe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  s</a:t>
            </a:r>
            <a:r>
              <a:rPr lang="en-US" sz="8000" dirty="0">
                <a:latin typeface="Century Gothic" panose="020B0502020202020204" pitchFamily="34" charset="0"/>
              </a:rPr>
              <a:t>on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7D97922-3399-4D09-943F-F59C29048EFD}"/>
              </a:ext>
            </a:extLst>
          </p:cNvPr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person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9BFC4-ADF1-41DB-94C6-971498578D2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BBC1AB-22F1-4E03-AAD4-656E22CE4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7718" y="-1195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661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714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428FD-A195-4731-A368-08E30855E40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7FC377-F025-433A-8959-F03BAF434784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85AAED7-14DD-4F61-A381-68635908069E}"/>
              </a:ext>
            </a:extLst>
          </p:cNvPr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Ma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s 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 err="1">
                <a:latin typeface="Century Gothic" panose="020B0502020202020204" pitchFamily="34" charset="0"/>
              </a:rPr>
              <a:t>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7D97922-3399-4D09-943F-F59C29048EFD}"/>
              </a:ext>
            </a:extLst>
          </p:cNvPr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Master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389959-65A5-4BC4-BD50-CCEC367872D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E7E3D9-B3E5-4AC0-A31F-E79019A8A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2564" y="-12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914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428FD-A195-4731-A368-08E30855E40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7FC377-F025-433A-8959-F03BAF434784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85AAED7-14DD-4F61-A381-68635908069E}"/>
              </a:ext>
            </a:extLst>
          </p:cNvPr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me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r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 c</a:t>
            </a:r>
            <a:r>
              <a:rPr lang="en-US" sz="8000" dirty="0">
                <a:latin typeface="Century Gothic" panose="020B0502020202020204" pitchFamily="34" charset="0"/>
              </a:rPr>
              <a:t>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7D97922-3399-4D09-943F-F59C29048EFD}"/>
              </a:ext>
            </a:extLst>
          </p:cNvPr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mercy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020C77-8670-4C88-95B6-36D72E683AF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76B96D-91D8-42DA-9102-0D5252065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8776" y="-1221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915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55455" y="3094445"/>
            <a:ext cx="265810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 err="1">
                <a:latin typeface="Century Gothic" panose="020B0502020202020204" pitchFamily="34" charset="0"/>
              </a:rPr>
              <a:t>ti</a:t>
            </a:r>
            <a:r>
              <a:rPr lang="en-US" sz="7400" spc="300" dirty="0">
                <a:latin typeface="Century Gothic" panose="020B0502020202020204" pitchFamily="34" charset="0"/>
              </a:rPr>
              <a:t>  </a:t>
            </a:r>
            <a:r>
              <a:rPr lang="en-US" sz="7400" spc="300" dirty="0" err="1">
                <a:latin typeface="Century Gothic" panose="020B0502020202020204" pitchFamily="34" charset="0"/>
              </a:rPr>
              <a:t>er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95640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Tiger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66374"/>
            <a:ext cx="8743188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 after the first vowel.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first.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760861" y="4165096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ti</a:t>
            </a:r>
            <a:r>
              <a:rPr lang="en-US" sz="7400" dirty="0">
                <a:latin typeface="Century Gothic" panose="020B0502020202020204" pitchFamily="34" charset="0"/>
              </a:rPr>
              <a:t>  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r>
              <a:rPr lang="en-US" sz="7400" dirty="0" err="1">
                <a:latin typeface="Century Gothic" panose="020B0502020202020204" pitchFamily="34" charset="0"/>
              </a:rPr>
              <a:t>er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87353" y="3257149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316451" y="3215758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li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406" y="4992073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9144" y="4828414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458240" y="-895999"/>
            <a:ext cx="685760" cy="5884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C900183858[1]">
            <a:extLst>
              <a:ext uri="{FF2B5EF4-FFF2-40B4-BE49-F238E27FC236}">
                <a16:creationId xmlns:a16="http://schemas.microsoft.com/office/drawing/2014/main" id="{EC74F70E-F7B6-7544-B877-770B8D59A1F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398" y="937231"/>
            <a:ext cx="1647189" cy="16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183858[1]">
            <a:extLst>
              <a:ext uri="{FF2B5EF4-FFF2-40B4-BE49-F238E27FC236}">
                <a16:creationId xmlns:a16="http://schemas.microsoft.com/office/drawing/2014/main" id="{2AFF167B-D9D1-1245-B90E-3EB8718F9451}"/>
              </a:ext>
            </a:extLst>
          </p:cNvPr>
          <p:cNvPicPr/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12" y="942186"/>
            <a:ext cx="1647190" cy="16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068F5C-48E7-7549-9044-16A1A3918C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0" y="-9976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37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uiExpand="1"/>
      <p:bldP spid="3" grpId="0"/>
      <p:bldP spid="4" grpId="0" uiExpand="1" build="p"/>
      <p:bldP spid="19" grpId="0" uiExpand="1"/>
      <p:bldP spid="19" grpId="1"/>
      <p:bldP spid="9" grpId="0" uiExpand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Je  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s</a:t>
            </a:r>
            <a:r>
              <a:rPr lang="en-US" sz="8000" dirty="0">
                <a:latin typeface="Century Gothic" panose="020B0502020202020204" pitchFamily="34" charset="0"/>
              </a:rPr>
              <a:t>us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Jesus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825DB-9254-7043-AE4D-E16DF657A561}"/>
              </a:ext>
            </a:extLst>
          </p:cNvPr>
          <p:cNvSpPr/>
          <p:nvPr/>
        </p:nvSpPr>
        <p:spPr>
          <a:xfrm>
            <a:off x="8126075" y="-903656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3F1105-0721-4886-83DC-2180EE20BBD6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9EECD6-5580-435B-A4E6-48A21168838D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1553E5-F5BC-4671-BE58-7755F945D1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3553" y="-1218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14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60877</TotalTime>
  <Words>167</Words>
  <Application>Microsoft Office PowerPoint</Application>
  <PresentationFormat>On-screen Show (16:10)</PresentationFormat>
  <Paragraphs>73</Paragraphs>
  <Slides>24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Office Theme</vt:lpstr>
      <vt:lpstr>PowerPoint Presentation</vt:lpstr>
      <vt:lpstr>Dividing Words</vt:lpstr>
      <vt:lpstr>Rabbit Words</vt:lpstr>
      <vt:lpstr>PowerPoint Presentation</vt:lpstr>
      <vt:lpstr>PowerPoint Presentation</vt:lpstr>
      <vt:lpstr>PowerPoint Presentation</vt:lpstr>
      <vt:lpstr>PowerPoint Presentation</vt:lpstr>
      <vt:lpstr>Tiger Words</vt:lpstr>
      <vt:lpstr>PowerPoint Presentation</vt:lpstr>
      <vt:lpstr>PowerPoint Presentation</vt:lpstr>
      <vt:lpstr>PowerPoint Presentation</vt:lpstr>
      <vt:lpstr>Camel Words</vt:lpstr>
      <vt:lpstr>PowerPoint Presentation</vt:lpstr>
      <vt:lpstr>PowerPoint Presentation</vt:lpstr>
      <vt:lpstr>Foxes Suffixes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Anteater Words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633</cp:revision>
  <dcterms:created xsi:type="dcterms:W3CDTF">2017-01-10T01:35:56Z</dcterms:created>
  <dcterms:modified xsi:type="dcterms:W3CDTF">2019-03-21T12:45:50Z</dcterms:modified>
</cp:coreProperties>
</file>