
<file path=[Content_Types].xml><?xml version="1.0" encoding="utf-8"?>
<Types xmlns="http://schemas.openxmlformats.org/package/2006/content-types"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401" r:id="rId3"/>
    <p:sldId id="400" r:id="rId4"/>
    <p:sldId id="360" r:id="rId5"/>
    <p:sldId id="404" r:id="rId6"/>
    <p:sldId id="386" r:id="rId7"/>
    <p:sldId id="405" r:id="rId8"/>
    <p:sldId id="406" r:id="rId9"/>
    <p:sldId id="407" r:id="rId10"/>
    <p:sldId id="408" r:id="rId11"/>
    <p:sldId id="384" r:id="rId12"/>
    <p:sldId id="409" r:id="rId13"/>
    <p:sldId id="410" r:id="rId14"/>
    <p:sldId id="414" r:id="rId15"/>
    <p:sldId id="412" r:id="rId16"/>
    <p:sldId id="411" r:id="rId17"/>
    <p:sldId id="413" r:id="rId18"/>
    <p:sldId id="415" r:id="rId19"/>
    <p:sldId id="417" r:id="rId20"/>
    <p:sldId id="416" r:id="rId21"/>
    <p:sldId id="421" r:id="rId22"/>
    <p:sldId id="419" r:id="rId23"/>
    <p:sldId id="418" r:id="rId24"/>
    <p:sldId id="420" r:id="rId25"/>
    <p:sldId id="422" r:id="rId26"/>
    <p:sldId id="423" r:id="rId27"/>
    <p:sldId id="425" r:id="rId28"/>
    <p:sldId id="424" r:id="rId29"/>
    <p:sldId id="426" r:id="rId30"/>
    <p:sldId id="322" r:id="rId31"/>
    <p:sldId id="403" r:id="rId32"/>
    <p:sldId id="469" r:id="rId33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Gummel" initials="LG" lastIdx="1" clrIdx="0">
    <p:extLst>
      <p:ext uri="{19B8F6BF-5375-455C-9EA6-DF929625EA0E}">
        <p15:presenceInfo xmlns:p15="http://schemas.microsoft.com/office/powerpoint/2012/main" userId="334d566778bb0f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A00"/>
    <a:srgbClr val="669900"/>
    <a:srgbClr val="78AC04"/>
    <a:srgbClr val="A79061"/>
    <a:srgbClr val="FFFFCC"/>
    <a:srgbClr val="F5F8F8"/>
    <a:srgbClr val="FFFF99"/>
    <a:srgbClr val="C4E0DF"/>
    <a:srgbClr val="79AF01"/>
    <a:srgbClr val="64A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C818-156F-4024-8E28-6D1CCE200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3A727-4A05-41B9-B93C-FCA4A75D3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70AD-1F0D-4885-82E0-B1E7D3EC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3445-5E02-4A17-9D32-4B444BCF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DE4AB-F2AD-42B3-9CF1-788647DA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892"/>
      </p:ext>
    </p:extLst>
  </p:cSld>
  <p:clrMapOvr>
    <a:masterClrMapping/>
  </p:clrMapOvr>
  <p:transition spd="med" advClick="0" advTm="17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EA9E-DD0E-4947-BF57-6823C817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4A39A-E815-40E4-A029-1D8BC162E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5445-9488-4895-86CB-5DA86798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17E8E-11C5-41BC-BC9D-5BD9E9CB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4E36C-737D-43D7-968D-B4EF714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0294"/>
      </p:ext>
    </p:extLst>
  </p:cSld>
  <p:clrMapOvr>
    <a:masterClrMapping/>
  </p:clrMapOvr>
  <p:transition spd="med" advClick="0" advTm="17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90674-9120-49E8-9776-8F82A6E50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7EF5A-C386-4B60-9511-CEAD041B4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DF83B-7180-410B-A184-3BE1C936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F0ED-9819-49DE-9898-FF1607A0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6E36E-A301-41C6-993E-2F063A54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43461"/>
      </p:ext>
    </p:extLst>
  </p:cSld>
  <p:clrMapOvr>
    <a:masterClrMapping/>
  </p:clrMapOvr>
  <p:transition spd="med" advClick="0" advTm="1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E779-275D-4931-A9B9-2792494B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6D50-A35F-4AAE-8534-8A5C15AF5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A7867-8DFB-424D-976A-E71105ED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C2B4-FAED-40C2-A708-174AED20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7422F-5567-4DB1-BD66-1D943A14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2505"/>
      </p:ext>
    </p:extLst>
  </p:cSld>
  <p:clrMapOvr>
    <a:masterClrMapping/>
  </p:clrMapOvr>
  <p:transition spd="med" advClick="0" advTm="17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2438-2726-4339-98BC-3CDF2AE6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7C0AE-2F70-4D45-824C-25300CF3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8EFF-5A75-48C4-B5EC-500FAC6D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57AE-AFD9-4260-A38E-A94748DC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27D8-2A6C-45B6-B653-3C9F8023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19624"/>
      </p:ext>
    </p:extLst>
  </p:cSld>
  <p:clrMapOvr>
    <a:masterClrMapping/>
  </p:clrMapOvr>
  <p:transition spd="med" advClick="0" advTm="1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9BED-B53C-4FD8-9934-A2CBA142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C6B7-D545-4EB9-93C8-368D8D49E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E07BC-1797-4E91-AFFE-FAF0BEEA8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5BFCD-0AB3-4FE7-B07D-7BE3D37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C7E62-D15B-4C7B-A590-8847256B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E9E0D-F0ED-413A-A5B2-0F6FFFF4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50743"/>
      </p:ext>
    </p:extLst>
  </p:cSld>
  <p:clrMapOvr>
    <a:masterClrMapping/>
  </p:clrMapOvr>
  <p:transition spd="med" advClick="0" advTm="1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8A75-A83A-4710-BB36-829B55AE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F3E3B-3396-46F7-8EC7-8F24AEFA4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407C3-FAF0-4A6D-9831-B384C01F3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8DEB0-7C79-4674-B283-94DA6BD51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465D2-694D-48D9-83E3-7ECC04FF3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E84A4-9F93-4CC1-93AB-021781D8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A063A-AA07-423A-B7B4-C8E5CE18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49B1C-71E5-49B8-AD43-F68BEC09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358"/>
      </p:ext>
    </p:extLst>
  </p:cSld>
  <p:clrMapOvr>
    <a:masterClrMapping/>
  </p:clrMapOvr>
  <p:transition spd="med" advClick="0" advTm="1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DD89-923A-43A6-9574-65096C92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FA5D2-E4E6-43C2-9BD8-0B2D0642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DE033-9CBD-4246-8428-AD7AED8F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C2C9D-BA40-4B9F-BEF0-E8E6F085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0120"/>
      </p:ext>
    </p:extLst>
  </p:cSld>
  <p:clrMapOvr>
    <a:masterClrMapping/>
  </p:clrMapOvr>
  <p:transition spd="med" advClick="0" advTm="1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E1E02-564B-4687-BDEC-34B24CD7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F5470-06EB-4F01-BD75-36D3B185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2426D-4B87-45B0-8871-268A254F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1797"/>
      </p:ext>
    </p:extLst>
  </p:cSld>
  <p:clrMapOvr>
    <a:masterClrMapping/>
  </p:clrMapOvr>
  <p:transition spd="med" advClick="0" advTm="1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4E9D-AE7D-489C-9AB6-C777506C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6A49-7B63-4D2A-B175-C288DCC8E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95C2F-2E3A-41F8-9B1E-4A25CA050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6A9D-EFA1-424F-9804-863A89DE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64BA1-50F1-4C38-8C37-3565938D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8C7A-BE75-4F01-89A5-E331138C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85010"/>
      </p:ext>
    </p:extLst>
  </p:cSld>
  <p:clrMapOvr>
    <a:masterClrMapping/>
  </p:clrMapOvr>
  <p:transition spd="med" advClick="0" advTm="1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D20B-26C4-4BAC-A81A-6640EAD7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2FC65-C9BD-4BAF-AFD1-017388B85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11DE2-F055-4752-B1A4-30D075FAF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4648D-6D88-4BD3-81EA-8F8357C1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40424-B015-48AD-8ED1-BA996DDD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0E4CB-11D7-413D-9CB4-0D8C345A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3552"/>
      </p:ext>
    </p:extLst>
  </p:cSld>
  <p:clrMapOvr>
    <a:masterClrMapping/>
  </p:clrMapOvr>
  <p:transition spd="med" advClick="0" advTm="1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98B85-07D4-4B33-83A4-E61E007B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EC6D6-B25A-4784-B37B-BC853D76B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8E1A6-B57F-4F69-9BB6-19754EC73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05B3-306F-4DB8-9AC6-F7972CE22BB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E4FF4-6AEF-4DFE-80ED-6FCFB1407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4B6B7-9822-43A4-BE95-F9C62488F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7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C0B86F-B45B-4F48-55BE-03F74A2EAD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6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WINS SWITCH final mix">
            <a:hlinkClick r:id="" action="ppaction://media"/>
            <a:extLst>
              <a:ext uri="{FF2B5EF4-FFF2-40B4-BE49-F238E27FC236}">
                <a16:creationId xmlns:a16="http://schemas.microsoft.com/office/drawing/2014/main" id="{1C9FD9CE-7BA0-45E3-9BBB-8A9B1A355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1414" y="-115405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F3C2F-34A0-F311-673D-B10B114D43CF}"/>
              </a:ext>
            </a:extLst>
          </p:cNvPr>
          <p:cNvSpPr txBox="1"/>
          <p:nvPr/>
        </p:nvSpPr>
        <p:spPr>
          <a:xfrm>
            <a:off x="520303" y="6185420"/>
            <a:ext cx="4654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www.EasyReadEnglish.com</a:t>
            </a:r>
            <a:endParaRPr lang="en-US" sz="1600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33E3DA-1F09-882F-63D6-09BAC4167D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51409" y="-1186756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29D08D-0152-E7AB-41C2-0ABD68F2CBD0}"/>
              </a:ext>
            </a:extLst>
          </p:cNvPr>
          <p:cNvSpPr txBox="1"/>
          <p:nvPr/>
        </p:nvSpPr>
        <p:spPr>
          <a:xfrm>
            <a:off x="432094" y="123516"/>
            <a:ext cx="82179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36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Song 1.13   </a:t>
            </a:r>
            <a:r>
              <a:rPr lang="en-US" sz="4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Big Switch</a:t>
            </a:r>
            <a:endParaRPr lang="en-US" sz="4800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1AA1E-6F7D-8169-05C4-DA0A36CB9ECC}"/>
              </a:ext>
            </a:extLst>
          </p:cNvPr>
          <p:cNvSpPr txBox="1"/>
          <p:nvPr/>
        </p:nvSpPr>
        <p:spPr>
          <a:xfrm>
            <a:off x="449268" y="910442"/>
            <a:ext cx="3670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Story of Jacob, Rebekah, Esau, and </a:t>
            </a: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</a:t>
            </a: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saac-  Genesis  27</a:t>
            </a:r>
          </a:p>
          <a:p>
            <a:pPr marL="0" marR="0">
              <a:spcBef>
                <a:spcPts val="0"/>
              </a:spcBef>
            </a:pP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( -tch )</a:t>
            </a:r>
            <a:endParaRPr lang="en-US" sz="1600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13405"/>
      </p:ext>
    </p:extLst>
  </p:cSld>
  <p:clrMapOvr>
    <a:masterClrMapping/>
  </p:clrMapOvr>
  <p:transition spd="med" advClick="0" advTm="255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F84523-1089-4E4A-B2CD-E2BB39380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4"/>
            <a:ext cx="12188528" cy="6859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38FC-5B15-4D9C-BB6B-6CD481D04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257" y="317395"/>
            <a:ext cx="9844014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These clothes itch, every stitch.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04301"/>
      </p:ext>
    </p:extLst>
  </p:cSld>
  <p:clrMapOvr>
    <a:masterClrMapping/>
  </p:clrMapOvr>
  <p:transition spd="med" advClick="0" advTm="425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F84523-1089-4E4A-B2CD-E2BB39380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4"/>
            <a:ext cx="12188528" cy="68599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91137E-CCB1-4EB5-A6CD-850EE0F0A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032" y="4320343"/>
            <a:ext cx="6017081" cy="1956575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Go in there and make the switch!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98678"/>
      </p:ext>
    </p:extLst>
  </p:cSld>
  <p:clrMapOvr>
    <a:masterClrMapping/>
  </p:clrMapOvr>
  <p:transition spd="med" advClick="0" advTm="35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19" y="0"/>
            <a:ext cx="8907037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With a patch of skin to match his twin…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24251"/>
      </p:ext>
    </p:extLst>
  </p:cSld>
  <p:clrMapOvr>
    <a:masterClrMapping/>
  </p:clrMapOvr>
  <p:transition spd="med" advClick="0" advTm="35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032" y="4320343"/>
            <a:ext cx="6017081" cy="1956575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…their dad did not catch this sin.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46870"/>
      </p:ext>
    </p:extLst>
  </p:cSld>
  <p:clrMapOvr>
    <a:masterClrMapping/>
  </p:clrMapOvr>
  <p:transition spd="med" advClick="0" advTm="6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199B4E-E951-46BD-99B5-7726C8126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387" cy="68594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08" y="125483"/>
            <a:ext cx="6017081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Stretch to tell.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I can smell.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24621"/>
      </p:ext>
    </p:extLst>
  </p:cSld>
  <p:clrMapOvr>
    <a:masterClrMapping/>
  </p:clrMapOvr>
  <p:transition spd="med" advClick="0" advTm="6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842FE8-1BB4-4DC6-B376-F5A6FB732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387" cy="68594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699" y="324077"/>
            <a:ext cx="6017081" cy="1956575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Yes, you fetched and made it well.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90266"/>
      </p:ext>
    </p:extLst>
  </p:cSld>
  <p:clrMapOvr>
    <a:masterClrMapping/>
  </p:clrMapOvr>
  <p:transition spd="med" advClick="0" advTm="35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85" y="181927"/>
            <a:ext cx="9042504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With a patch of skin to match his twin…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64647"/>
      </p:ext>
    </p:extLst>
  </p:cSld>
  <p:clrMapOvr>
    <a:masterClrMapping/>
  </p:clrMapOvr>
  <p:transition spd="med" advClick="0" advTm="35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032" y="4320343"/>
            <a:ext cx="6017081" cy="1956575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…their dad did not catch this sin.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62763"/>
      </p:ext>
    </p:extLst>
  </p:cSld>
  <p:clrMapOvr>
    <a:masterClrMapping/>
  </p:clrMapOvr>
  <p:transition spd="med" advClick="0" advTm="45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A4C4B9-26F1-48A3-BB08-243BE57FE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50" cy="68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30" y="441573"/>
            <a:ext cx="5043587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I confess,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I had to guess.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71378"/>
      </p:ext>
    </p:extLst>
  </p:cSld>
  <p:clrMapOvr>
    <a:masterClrMapping/>
  </p:clrMapOvr>
  <p:transition spd="med" advClick="0" advTm="4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A0C153-2FA4-40BD-B7B2-413E34455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50" cy="68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032" y="4320343"/>
            <a:ext cx="6017081" cy="1956575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You are the twin that I will bless.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11487"/>
      </p:ext>
    </p:extLst>
  </p:cSld>
  <p:clrMapOvr>
    <a:masterClrMapping/>
  </p:clrMapOvr>
  <p:transition spd="med" advClick="0" advTm="325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897B8C-2AC3-4635-8C34-01A9789DD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6"/>
            <a:ext cx="12192000" cy="68609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9" y="2802038"/>
            <a:ext cx="5704113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You must switch. Mom will stitch…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49787"/>
      </p:ext>
    </p:extLst>
  </p:cSld>
  <p:clrMapOvr>
    <a:masterClrMapping/>
  </p:clrMapOvr>
  <p:transition spd="med" advClick="0" advTm="3500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21" y="102906"/>
            <a:ext cx="8974770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With a patch of skin to match his twin…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92332"/>
      </p:ext>
    </p:extLst>
  </p:cSld>
  <p:clrMapOvr>
    <a:masterClrMapping/>
  </p:clrMapOvr>
  <p:transition spd="med" advClick="0" advTm="35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232" y="4388077"/>
            <a:ext cx="6017081" cy="1956575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…their dad did not catch this sin.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39333"/>
      </p:ext>
    </p:extLst>
  </p:cSld>
  <p:clrMapOvr>
    <a:masterClrMapping/>
  </p:clrMapOvr>
  <p:transition spd="med" advClick="0" advTm="70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B7B24-1D3E-4CC0-9B71-83EA95532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" y="-1544"/>
            <a:ext cx="12189259" cy="685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96" y="149559"/>
            <a:ext cx="3839938" cy="279891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Not a hitch,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went the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switch.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27868"/>
      </p:ext>
    </p:extLst>
  </p:cSld>
  <p:clrMapOvr>
    <a:masterClrMapping/>
  </p:clrMapOvr>
  <p:transition spd="med" advClick="0" advTm="550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9731D-DB43-4BF4-A564-D7DB8464D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" y="-1544"/>
            <a:ext cx="12189259" cy="685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514" y="4320343"/>
            <a:ext cx="4191390" cy="2537656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Hid his twin’s clothes in </a:t>
            </a:r>
          </a:p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ditch.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14767"/>
      </p:ext>
    </p:extLst>
  </p:cSld>
  <p:clrMapOvr>
    <a:masterClrMapping/>
  </p:clrMapOvr>
  <p:transition spd="med" advClick="0" advTm="250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9" y="102906"/>
            <a:ext cx="9065081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With a patch of skin to match his twin…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02362"/>
      </p:ext>
    </p:extLst>
  </p:cSld>
  <p:clrMapOvr>
    <a:masterClrMapping/>
  </p:clrMapOvr>
  <p:transition spd="med" advClick="0" advTm="400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032" y="4320343"/>
            <a:ext cx="6017081" cy="1956575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…their dad did not catch this sin.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0138"/>
      </p:ext>
    </p:extLst>
  </p:cSld>
  <p:clrMapOvr>
    <a:masterClrMapping/>
  </p:clrMapOvr>
  <p:transition spd="med" advClick="0" advTm="400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2CD3C4-5054-402B-A196-176192804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513"/>
            <a:ext cx="12192001" cy="6871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9" y="102906"/>
            <a:ext cx="6017081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To save her son,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he had to run.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79497"/>
      </p:ext>
    </p:extLst>
  </p:cSld>
  <p:clrMapOvr>
    <a:masterClrMapping/>
  </p:clrMapOvr>
  <p:transition spd="med" advClick="0" advTm="500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4565AB-1B3E-4232-A1CF-24C43FE9F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18"/>
            <a:ext cx="12192001" cy="6871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499" y="4342920"/>
            <a:ext cx="6017081" cy="1956575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Sin makes what </a:t>
            </a:r>
          </a:p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we do NO FUN.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33897"/>
      </p:ext>
    </p:extLst>
  </p:cSld>
  <p:clrMapOvr>
    <a:masterClrMapping/>
  </p:clrMapOvr>
  <p:transition spd="med" advClick="0" advTm="300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8" y="102906"/>
            <a:ext cx="8861881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With a patch of skin to match his twin…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94208"/>
      </p:ext>
    </p:extLst>
  </p:cSld>
  <p:clrMapOvr>
    <a:masterClrMapping/>
  </p:clrMapOvr>
  <p:transition spd="med" advClick="0" advTm="4000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032" y="4320343"/>
            <a:ext cx="6017081" cy="1956575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…their dad did not catch this sin.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75728"/>
      </p:ext>
    </p:extLst>
  </p:cSld>
  <p:clrMapOvr>
    <a:masterClrMapping/>
  </p:clrMapOvr>
  <p:transition spd="med" advClick="0" advTm="4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D85402-E99F-42E6-B719-24D093A1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6"/>
            <a:ext cx="12192000" cy="6860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C86B5-64C8-479A-AB0E-5CB110872B4D}"/>
              </a:ext>
            </a:extLst>
          </p:cNvPr>
          <p:cNvSpPr txBox="1"/>
          <p:nvPr/>
        </p:nvSpPr>
        <p:spPr>
          <a:xfrm>
            <a:off x="5187820" y="3774233"/>
            <a:ext cx="67833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…your 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twin’s clothes and do not snitch.</a:t>
            </a:r>
          </a:p>
        </p:txBody>
      </p:sp>
    </p:spTree>
    <p:extLst>
      <p:ext uri="{BB962C8B-B14F-4D97-AF65-F5344CB8AC3E}">
        <p14:creationId xmlns:p14="http://schemas.microsoft.com/office/powerpoint/2010/main" val="2620501543"/>
      </p:ext>
    </p:extLst>
  </p:cSld>
  <p:clrMapOvr>
    <a:masterClrMapping/>
  </p:clrMapOvr>
  <p:transition spd="med" advClick="0" advTm="3000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69" y="2016750"/>
            <a:ext cx="5577840" cy="2004695"/>
          </a:xfrm>
        </p:spPr>
        <p:txBody>
          <a:bodyPr anchor="ctr" anchorCtr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9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500012286"/>
      </p:ext>
    </p:extLst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052C0-720A-4E75-B79C-23E2D69D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830" y="1657842"/>
            <a:ext cx="8860339" cy="3924092"/>
          </a:xfrm>
        </p:spPr>
        <p:txBody>
          <a:bodyPr anchor="ctr" anchorCtr="1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lyrics: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Carol Hale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arrangements and singer: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Michael Bannon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Illustrations: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Ivan Mader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Power Point arrangements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: Steve March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www.EasyReadEnglish.com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www.EZReadEnglish.org/Lower-Levels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2347"/>
      </p:ext>
    </p:extLst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92" descr="P134TB501#y1">
            <a:extLst>
              <a:ext uri="{FF2B5EF4-FFF2-40B4-BE49-F238E27FC236}">
                <a16:creationId xmlns:a16="http://schemas.microsoft.com/office/drawing/2014/main" id="{8EE1D50D-9958-1E30-FBC5-454F9225C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222" y="2780202"/>
            <a:ext cx="1524000" cy="1104900"/>
          </a:xfrm>
          <a:prstGeom prst="rect">
            <a:avLst/>
          </a:prstGeom>
          <a:noFill/>
          <a:ln w="9525" cap="flat" cmpd="sng" algn="ctr">
            <a:solidFill>
              <a:prstClr val="black">
                <a:alpha val="0"/>
              </a:prst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133#y1">
            <a:extLst>
              <a:ext uri="{FF2B5EF4-FFF2-40B4-BE49-F238E27FC236}">
                <a16:creationId xmlns:a16="http://schemas.microsoft.com/office/drawing/2014/main" id="{A977427E-E287-3B2B-33DA-88A131468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73" y="2660187"/>
            <a:ext cx="1960245" cy="168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135#y1">
            <a:extLst>
              <a:ext uri="{FF2B5EF4-FFF2-40B4-BE49-F238E27FC236}">
                <a16:creationId xmlns:a16="http://schemas.microsoft.com/office/drawing/2014/main" id="{D41D9E63-7690-83BA-ED74-C31934C3C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00" y="2968797"/>
            <a:ext cx="1784350" cy="1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392" descr="P134TB501#y1">
            <a:extLst>
              <a:ext uri="{FF2B5EF4-FFF2-40B4-BE49-F238E27FC236}">
                <a16:creationId xmlns:a16="http://schemas.microsoft.com/office/drawing/2014/main" id="{4997556A-BE13-0846-3829-E86C0A242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036" y="2780202"/>
            <a:ext cx="3845335" cy="1104900"/>
          </a:xfrm>
          <a:prstGeom prst="rect">
            <a:avLst/>
          </a:prstGeom>
          <a:noFill/>
          <a:ln w="9525" cap="flat" cmpd="sng" algn="ctr">
            <a:solidFill>
              <a:prstClr val="black">
                <a:alpha val="0"/>
              </a:prst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monk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40523-0018-038D-363B-8CC4FEDE1C7E}"/>
              </a:ext>
            </a:extLst>
          </p:cNvPr>
          <p:cNvSpPr txBox="1"/>
          <p:nvPr/>
        </p:nvSpPr>
        <p:spPr>
          <a:xfrm>
            <a:off x="675899" y="1591099"/>
            <a:ext cx="11040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Designed to help new, struggling, and especially dyslexic learners, </a:t>
            </a:r>
            <a:r>
              <a:rPr lang="en-US" b="1" i="1" u="sng" dirty="0"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is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broken up into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Laughing Letters 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Funny Phonograms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Both tools use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illustrated patterns that mimic the shapes of the letters to give your students one more sense to link the phonetic sound of the letters.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8B344-D8E9-E44D-ED10-A418E75EDB8E}"/>
              </a:ext>
            </a:extLst>
          </p:cNvPr>
          <p:cNvSpPr txBox="1"/>
          <p:nvPr/>
        </p:nvSpPr>
        <p:spPr>
          <a:xfrm>
            <a:off x="675900" y="683578"/>
            <a:ext cx="110409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Another important teaching tool…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hlinkClick r:id="rId4"/>
              </a:rPr>
              <a:t>https://www.easybreezyreading.com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BFD0A-F5F8-F87E-6DCD-DA86FE756761}"/>
              </a:ext>
            </a:extLst>
          </p:cNvPr>
          <p:cNvSpPr txBox="1"/>
          <p:nvPr/>
        </p:nvSpPr>
        <p:spPr>
          <a:xfrm>
            <a:off x="675899" y="5368234"/>
            <a:ext cx="105299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You can procure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Laughing Letters 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Funny Phonograms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through our website.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entury Gothic" panose="020B0502020202020204" pitchFamily="34" charset="0"/>
                <a:ea typeface="Times New Roman" panose="02020603050405020304" pitchFamily="18" charset="0"/>
                <a:hlinkClick r:id="rId4"/>
              </a:rPr>
              <a:t>https://www.easybreezyreading.com/curriculum</a:t>
            </a:r>
            <a:endParaRPr lang="en-US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9FE0AE-879D-28C1-6BA9-FD3C929EA3CF}"/>
              </a:ext>
            </a:extLst>
          </p:cNvPr>
          <p:cNvSpPr txBox="1"/>
          <p:nvPr/>
        </p:nvSpPr>
        <p:spPr>
          <a:xfrm>
            <a:off x="675899" y="4388141"/>
            <a:ext cx="10529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Our scope and sequence matches Easy Read English Lower Levels. Progressing through the </a:t>
            </a:r>
            <a:r>
              <a:rPr lang="en-US" b="1" i="1" u="sng" dirty="0"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curriculum is sure to accelerate your students’ comprehension of the written English language. </a:t>
            </a:r>
          </a:p>
        </p:txBody>
      </p:sp>
    </p:spTree>
    <p:extLst>
      <p:ext uri="{BB962C8B-B14F-4D97-AF65-F5344CB8AC3E}">
        <p14:creationId xmlns:p14="http://schemas.microsoft.com/office/powerpoint/2010/main" val="3017565687"/>
      </p:ext>
    </p:extLst>
  </p:cSld>
  <p:clrMapOvr>
    <a:masterClrMapping/>
  </p:clrMapOvr>
  <p:transition spd="med" advClick="0" advTm="25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19" y="193217"/>
            <a:ext cx="9256992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With a patch of skin to match his twin…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28252"/>
      </p:ext>
    </p:extLst>
  </p:cSld>
  <p:clrMapOvr>
    <a:masterClrMapping/>
  </p:clrMapOvr>
  <p:transition spd="med" advClick="0" advTm="35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032" y="4320343"/>
            <a:ext cx="6017081" cy="1956575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…their dad did not catch this sin.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30039"/>
      </p:ext>
    </p:extLst>
  </p:cSld>
  <p:clrMapOvr>
    <a:masterClrMapping/>
  </p:clrMapOvr>
  <p:transition spd="med" advClick="0" advTm="5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5E273C-DDE2-4D38-BE18-0D21C2FAB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12192000" cy="68615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9C1A55-1E6F-4916-A53C-F36F37F99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278" y="177282"/>
            <a:ext cx="5920665" cy="160956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We don’t match. Dad will catch.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26211"/>
      </p:ext>
    </p:extLst>
  </p:cSld>
  <p:clrMapOvr>
    <a:masterClrMapping/>
  </p:clrMapOvr>
  <p:transition spd="med" advClick="0" advTm="325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5E273C-DDE2-4D38-BE18-0D21C2FAB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6"/>
            <a:ext cx="12192000" cy="6861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C52B48-1985-486C-AA1A-09B80B71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954" y="3427236"/>
            <a:ext cx="6017081" cy="1602012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I don’t like this plan you hatched.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89102"/>
      </p:ext>
    </p:extLst>
  </p:cSld>
  <p:clrMapOvr>
    <a:masterClrMapping/>
  </p:clrMapOvr>
  <p:transition spd="med" advClick="0" advTm="325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97" y="159350"/>
            <a:ext cx="9155392" cy="19565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With a patch of skin to match his twin…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48917"/>
      </p:ext>
    </p:extLst>
  </p:cSld>
  <p:clrMapOvr>
    <a:masterClrMapping/>
  </p:clrMapOvr>
  <p:transition spd="med" advClick="0" advTm="35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7EAB0-1AE8-4D96-9E48-DC8AB5FE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61F82A-C74B-4246-B632-B16D19AE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032" y="4320343"/>
            <a:ext cx="6017081" cy="1956575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…their dad did not catch this sin.</a:t>
            </a:r>
            <a:endParaRPr lang="en-US" sz="4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40742"/>
      </p:ext>
    </p:extLst>
  </p:cSld>
  <p:clrMapOvr>
    <a:masterClrMapping/>
  </p:clrMapOvr>
  <p:transition spd="med" advClick="0" advTm="4500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21149</TotalTime>
  <Words>436</Words>
  <Application>Microsoft Office PowerPoint</Application>
  <PresentationFormat>Widescreen</PresentationFormat>
  <Paragraphs>54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Microsoft New Tai Lue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Hale</dc:creator>
  <cp:lastModifiedBy>Carol Hale</cp:lastModifiedBy>
  <cp:revision>236</cp:revision>
  <cp:lastPrinted>2021-12-03T00:19:46Z</cp:lastPrinted>
  <dcterms:created xsi:type="dcterms:W3CDTF">2020-11-12T04:52:47Z</dcterms:created>
  <dcterms:modified xsi:type="dcterms:W3CDTF">2022-10-30T01:30:25Z</dcterms:modified>
</cp:coreProperties>
</file>