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0" r:id="rId3"/>
    <p:sldId id="281" r:id="rId4"/>
    <p:sldId id="257" r:id="rId5"/>
    <p:sldId id="282" r:id="rId6"/>
    <p:sldId id="276" r:id="rId7"/>
    <p:sldId id="258" r:id="rId8"/>
    <p:sldId id="259" r:id="rId9"/>
    <p:sldId id="260" r:id="rId10"/>
    <p:sldId id="261" r:id="rId11"/>
    <p:sldId id="283" r:id="rId12"/>
    <p:sldId id="262" r:id="rId13"/>
    <p:sldId id="284" r:id="rId14"/>
    <p:sldId id="263" r:id="rId15"/>
    <p:sldId id="264" r:id="rId16"/>
    <p:sldId id="285" r:id="rId17"/>
    <p:sldId id="265" r:id="rId18"/>
    <p:sldId id="286" r:id="rId19"/>
    <p:sldId id="287" r:id="rId20"/>
    <p:sldId id="288" r:id="rId21"/>
    <p:sldId id="289" r:id="rId22"/>
    <p:sldId id="290" r:id="rId23"/>
    <p:sldId id="293" r:id="rId24"/>
    <p:sldId id="32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1" r:id="rId35"/>
    <p:sldId id="322" r:id="rId36"/>
    <p:sldId id="331" r:id="rId37"/>
    <p:sldId id="332" r:id="rId38"/>
    <p:sldId id="323" r:id="rId39"/>
    <p:sldId id="324" r:id="rId40"/>
    <p:sldId id="32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162E1-119C-4078-BE03-E4ECED8FF78F}" v="1349" dt="2018-11-16T07:53:25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2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ABD-B0C6-4E7A-9D96-1F82A5E2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69FDF-30F1-4D95-BCE0-6AF9299A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7DCD-EA57-4208-A18E-D1D8D41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56B-7F44-4C16-89C4-457D9B4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A6D3-25E0-4CA4-865A-BB05FFF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5F6D-210E-49D0-ACB7-0796EAA9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AABA-C072-4380-B028-3263BB3B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F03C-A4F1-4813-B396-C1F7398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24A-E2F1-43B5-86EC-4294391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E8AC-10BE-4641-9F3E-524ACB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C7F25-3FF6-4406-AE30-1EAECA9D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26D29-6BAE-4AC2-A44F-73101421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4E2-9615-402F-BDB1-1C047100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C13F-F65E-4F95-A117-6612285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18C4-6030-47AC-9E94-3023099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BED9-B620-40C8-8EAD-63B8C3D8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204C-FDE2-4CD3-8358-0D58900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861-62A4-4672-BE7B-4D3BD2F7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113F-DFEA-4FB1-856C-F3DC3AF4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4E35-28F2-487A-A42D-19FD033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14E-15DC-4009-AB17-DE9C2A7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7591-4193-4DFD-8A1E-CA1AB9C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A39F-A0C2-40AC-87DB-E347F1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7F74-AC33-49DF-9BF6-82B2898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DD38-DD35-46FA-BE5B-79B7E5B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84D-E644-495D-81A1-A8986A3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C5EE-EFF0-4C3E-9BFF-804032BB1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80DF-B7F1-4135-8F15-3BDAE21C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457F-24F2-4214-94F3-3BE4AD7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DCAA-3F02-44E3-B2F2-FB19F32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321-3A66-4D94-956F-A814D9E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BEFF-6343-4666-AD06-3BC63033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7D07-64DC-4698-BF04-548DE67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4024B-D6CC-4A70-A1B8-B7B7AADD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F8B06-4B34-4150-A4B3-F254837A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855A7-7FD6-4F05-B8D9-C8EDC0852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E1993-8C5D-4D6B-B177-17DAE28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50CAB-57F3-4EFF-94B7-6DC756F8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2C438-E1D0-4B6A-81A7-2BFEE4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365E-DA95-481B-8E83-222D77BE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59DE-199B-42E4-9C8D-D88BDB4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268A2-6497-4D81-9ADA-5D6A4351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C853-3885-4D1A-9CAF-A0908678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1FCF7-2335-438B-A2F0-D922217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8253-C8B9-4B85-97A9-177E668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659C-232D-4B18-A65C-47F7B01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B27-71AB-40C8-9AA2-D4E3762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E99-B183-4589-BAF0-D08D508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F601-9C8B-458D-89EC-6A8D9F00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81FB-D3BE-425D-9CB9-32B0568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CF9C-57BE-4DEC-AA2E-5490536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1438-ED04-49D9-B887-3688AA9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746A-E247-4BDE-A269-7DCF0A4B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F9A9-73EF-4559-AD3E-047618011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8546-92D2-4B6B-87DB-458E63B4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883C-0CFB-4099-8B13-6541651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02C6-B03A-4572-8FD2-310A5B99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A4D0-2606-403D-8CBC-CCDD26F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CE6A7-75F1-4993-8A64-49003D8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314B-2411-42F4-86DC-DDCECC52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CF8-B1FF-4CBE-91DF-19ABA429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FCFD-348E-46F6-BF10-3C74F7B6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BD5-EC65-4A76-BDE4-E71225A2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5534060" y="2497112"/>
            <a:ext cx="5884643" cy="341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443532" y="608952"/>
            <a:ext cx="44642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D94258-8D37-4A3D-A366-D39ADB868461}"/>
              </a:ext>
            </a:extLst>
          </p:cNvPr>
          <p:cNvCxnSpPr>
            <a:cxnSpLocks/>
          </p:cNvCxnSpPr>
          <p:nvPr/>
        </p:nvCxnSpPr>
        <p:spPr>
          <a:xfrm>
            <a:off x="0" y="2079253"/>
            <a:ext cx="1219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5861241" y="793618"/>
            <a:ext cx="5672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22. The Lost Sheep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JesusTheLostSheep">
            <a:extLst>
              <a:ext uri="{FF2B5EF4-FFF2-40B4-BE49-F238E27FC236}">
                <a16:creationId xmlns:a16="http://schemas.microsoft.com/office/drawing/2014/main" id="{072867FA-E348-4F0E-B97B-2D3531AB4E4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4814" r="4891"/>
          <a:stretch/>
        </p:blipFill>
        <p:spPr bwMode="auto">
          <a:xfrm>
            <a:off x="1165869" y="2180202"/>
            <a:ext cx="3019537" cy="4033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CACDE2-396F-4926-8741-659127F6B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5637" y="-1548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When he finds the sheep, he will pick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it up and carry it home with joy.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68412-821E-4C42-A49D-620B180FA18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D0907-3097-4041-AFFF-6A93BFB63341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2A7653-1101-41F1-95E1-4275F8787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4871" y="-1514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will call all his friends and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neighbors and shout,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6A8BEB-A802-4AB8-96B1-F8662F93FB3E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71591-099A-491B-A161-33DF51A0CC3C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9FEA42-0F48-4AB5-81AA-9A27EDD4C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2141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60653"/>
            <a:ext cx="10864545" cy="2414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‘Rejoice with me!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have found my sheep that was lost!’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61C559-2BC2-4B6B-9F07-0DF9C4D3982E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636FE-E540-4AEF-A6B8-81B8252CB576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10887B-FAF9-4B60-BE4C-AF724D736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1081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47515"/>
            <a:ext cx="10186445" cy="1481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“I tell you, it is the same in heaven.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7EE3D-E12E-476F-8434-F8C8C4B392D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72E845-18A5-493F-8919-B5A46E54B839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4365E1-624B-449A-9C5F-4D335576C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9365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79925"/>
            <a:ext cx="10186445" cy="2759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There is happiness in heaven when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one sinner says he is sorry for his sins.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76D9A-21B1-4171-82CF-86DC7066F65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B6457-03FC-44EC-991F-AE19DAC9E29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D366E9-44B7-4215-98F3-1C9EC353C338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B738E1-0D64-420A-97AD-ACEB4D095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5224" y="-1255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38951"/>
            <a:ext cx="10186445" cy="227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There is joy with the angels when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one sinner comes home to God.”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47A7-32E6-4E12-84E6-D3643FC57C0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C70AC-F487-45C0-AC3A-B20B1FAC1954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74B3E-D772-4A27-B484-F88CEE7D6CCC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97DFE-7B19-48A3-B851-14DDD5B98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2142" y="-1321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196759"/>
            <a:ext cx="10186445" cy="1209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is the Good Shepherd.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47A7-32E6-4E12-84E6-D3643FC57C0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0BE3D4-91B1-4EAF-948A-2F71D851BC1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2B1795-571F-4564-B247-D45D198554F4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F65FA5-7E0C-4392-B528-DFD99EFE0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9764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73905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does not want one little sheep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to wander away from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6994D-CA8F-4C4F-9A0B-6729D2517E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10420-7198-453D-AC87-84E9638552E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EA8DA-65AC-4941-AB07-5F3B8343B9D2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205B97-FD9D-4F26-ADFD-BBBB8D7E2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3859" y="-1413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89525" y="2397984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does the shepherd do when one of his sheep goes missing?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EDE3E9A-9C9C-410C-BC6A-FE610BB5DB52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  <a:endParaRPr lang="en-US" sz="552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1DCA33-6453-46C5-846C-0867E417E744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823248-F565-4429-BE82-B0729B5DC229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7E6FB-CF03-4786-827B-CDD784900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9365" y="-1285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04615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How does the good shepherd feel when he finds his lost sheep?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7E919F1-AAA2-43DF-BDC5-B72AA145E074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C6635-A5F5-4C3B-88CF-FEFE448BE9EE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EA397-AB85-4784-B9C7-7F48653A979A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A2874D-4823-4D0B-B8AC-F9E6FB3CD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4565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2013524"/>
            <a:ext cx="10530945" cy="2160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Some Jewish leaders were mad at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10A00-1807-4917-AB76-8579D50B3051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648A01-7706-4C65-9474-78C300ECBB28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455117-8D27-4FD7-AC44-B6CC9BD8A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7" y="-1052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23323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How are people like the sheep in this story?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DB264C7-EDFF-4D3F-8E33-7590E5CCBBA7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E2A8E3-CCE6-4C80-BE23-661008670FE2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4A1A13-22E3-4FA6-A8F6-C19F211F5CCD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30302D-738B-4E42-B5BB-ACB7A1229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1788" y="-1451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20982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How can you stay close to your good shepherd, Jesus?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A4A1EA0-9415-4B7E-8008-0B286FBD27E4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461DC-6FE1-4133-B3F2-73C9522ECCFA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9A1772-DE81-46DA-B3CB-2BDE361CE5C3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C60C26-4286-4F48-AF93-E3AE053BE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1129" y="-1449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89008"/>
            <a:ext cx="10186445" cy="450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Dear Jesus,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I know that I am a sinner.  Still, you found me and welcomed me home.  Please help me to stay close to you.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D57C5E4-DF28-4FCD-B1B1-2D7E3CB0C930}"/>
              </a:ext>
            </a:extLst>
          </p:cNvPr>
          <p:cNvSpPr txBox="1">
            <a:spLocks/>
          </p:cNvSpPr>
          <p:nvPr/>
        </p:nvSpPr>
        <p:spPr>
          <a:xfrm>
            <a:off x="609599" y="626059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8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6DFFE-A238-48DF-9C13-82D36003E596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989B44-78DD-40ED-A3EB-F64145531B1E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CD9EA8-42A2-49B5-BFD9-1D735280A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9365" y="-1445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B028B-9334-4699-B71D-8C917212CADD}"/>
              </a:ext>
            </a:extLst>
          </p:cNvPr>
          <p:cNvSpPr/>
          <p:nvPr/>
        </p:nvSpPr>
        <p:spPr>
          <a:xfrm>
            <a:off x="3280120" y="1301673"/>
            <a:ext cx="5393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Lost Sheep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94A0B-79EA-45D0-8B32-832939FB32C6}"/>
              </a:ext>
            </a:extLst>
          </p:cNvPr>
          <p:cNvSpPr/>
          <p:nvPr/>
        </p:nvSpPr>
        <p:spPr>
          <a:xfrm>
            <a:off x="3092613" y="4402165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A8DB00-5750-4C05-90CD-930790D7DB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520" y="-145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D2E2B-23B3-4F53-A24B-48471D3FE151}"/>
              </a:ext>
            </a:extLst>
          </p:cNvPr>
          <p:cNvSpPr/>
          <p:nvPr/>
        </p:nvSpPr>
        <p:spPr>
          <a:xfrm>
            <a:off x="908887" y="1648616"/>
            <a:ext cx="6518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Jewish leaders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B4999-B1AE-443E-91E7-E0641E76C112}"/>
              </a:ext>
            </a:extLst>
          </p:cNvPr>
          <p:cNvSpPr/>
          <p:nvPr/>
        </p:nvSpPr>
        <p:spPr>
          <a:xfrm>
            <a:off x="7935023" y="1648616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mad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FDB1F-17D9-4F1E-A34B-0131C49FD125}"/>
              </a:ext>
            </a:extLst>
          </p:cNvPr>
          <p:cNvSpPr/>
          <p:nvPr/>
        </p:nvSpPr>
        <p:spPr>
          <a:xfrm>
            <a:off x="908887" y="3007279"/>
            <a:ext cx="287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Jesus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E00117-DC70-4EFA-8211-5D44B9999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2189" y="-1422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EDD61C-72FA-48BA-9A74-72E38EDBF4B6}"/>
              </a:ext>
            </a:extLst>
          </p:cNvPr>
          <p:cNvSpPr/>
          <p:nvPr/>
        </p:nvSpPr>
        <p:spPr>
          <a:xfrm>
            <a:off x="1139327" y="1576899"/>
            <a:ext cx="1553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FBE88-6CCF-45AD-9617-8CC1CD5C1A9E}"/>
              </a:ext>
            </a:extLst>
          </p:cNvPr>
          <p:cNvSpPr/>
          <p:nvPr/>
        </p:nvSpPr>
        <p:spPr>
          <a:xfrm>
            <a:off x="3315953" y="1564453"/>
            <a:ext cx="5666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understand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FB55D-97CA-46FE-895F-C42A0AEE719C}"/>
              </a:ext>
            </a:extLst>
          </p:cNvPr>
          <p:cNvSpPr/>
          <p:nvPr/>
        </p:nvSpPr>
        <p:spPr>
          <a:xfrm>
            <a:off x="4280093" y="2841910"/>
            <a:ext cx="5698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welcomed sinners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97B33-04F7-4D9D-8552-8F32104675AC}"/>
              </a:ext>
            </a:extLst>
          </p:cNvPr>
          <p:cNvSpPr/>
          <p:nvPr/>
        </p:nvSpPr>
        <p:spPr>
          <a:xfrm>
            <a:off x="10664913" y="-1164246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CD7E3-9342-4592-8137-51BF8AEE7A1C}"/>
              </a:ext>
            </a:extLst>
          </p:cNvPr>
          <p:cNvSpPr/>
          <p:nvPr/>
        </p:nvSpPr>
        <p:spPr>
          <a:xfrm>
            <a:off x="1139327" y="2880985"/>
            <a:ext cx="2347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he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5F1773-26C3-478E-A2B6-FB7E810AE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2957" y="-1479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0BC031-8E67-4BEF-AB6D-A43CC6FE06A4}"/>
              </a:ext>
            </a:extLst>
          </p:cNvPr>
          <p:cNvSpPr/>
          <p:nvPr/>
        </p:nvSpPr>
        <p:spPr>
          <a:xfrm>
            <a:off x="798105" y="1451392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grumbled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FA0F0-CA59-47BC-8AF9-D35998C706DD}"/>
              </a:ext>
            </a:extLst>
          </p:cNvPr>
          <p:cNvSpPr/>
          <p:nvPr/>
        </p:nvSpPr>
        <p:spPr>
          <a:xfrm>
            <a:off x="798105" y="2787388"/>
            <a:ext cx="298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even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8FF4A-68E3-4CC3-9C4D-3AC67FDC2B1E}"/>
              </a:ext>
            </a:extLst>
          </p:cNvPr>
          <p:cNvSpPr/>
          <p:nvPr/>
        </p:nvSpPr>
        <p:spPr>
          <a:xfrm>
            <a:off x="4967237" y="2787388"/>
            <a:ext cx="5415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eats with sinners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207AD-A04C-405B-96D3-0BFC6FE44B24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10FA4-FAAD-4B3D-AB01-D30E821168E5}"/>
              </a:ext>
            </a:extLst>
          </p:cNvPr>
          <p:cNvSpPr/>
          <p:nvPr/>
        </p:nvSpPr>
        <p:spPr>
          <a:xfrm>
            <a:off x="6096000" y="1427903"/>
            <a:ext cx="2946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said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6B85DB-F8EF-4D16-BD90-8794B29A22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571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1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290C93-BC8A-4AC7-81A9-2DD5A10F5F00}"/>
              </a:ext>
            </a:extLst>
          </p:cNvPr>
          <p:cNvSpPr/>
          <p:nvPr/>
        </p:nvSpPr>
        <p:spPr>
          <a:xfrm>
            <a:off x="983486" y="2258213"/>
            <a:ext cx="1234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E37F0-EC98-4D0B-9951-78F8F7E7061B}"/>
              </a:ext>
            </a:extLst>
          </p:cNvPr>
          <p:cNvSpPr/>
          <p:nvPr/>
        </p:nvSpPr>
        <p:spPr>
          <a:xfrm>
            <a:off x="3290476" y="2258212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63F15-3E8F-4CA5-8B90-9947F38798FE}"/>
              </a:ext>
            </a:extLst>
          </p:cNvPr>
          <p:cNvSpPr/>
          <p:nvPr/>
        </p:nvSpPr>
        <p:spPr>
          <a:xfrm>
            <a:off x="6096000" y="2258212"/>
            <a:ext cx="30716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told them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0C7FE4-4D87-42D0-98C1-D234DF1EFAFF}"/>
              </a:ext>
            </a:extLst>
          </p:cNvPr>
          <p:cNvSpPr/>
          <p:nvPr/>
        </p:nvSpPr>
        <p:spPr>
          <a:xfrm>
            <a:off x="983486" y="3353292"/>
            <a:ext cx="2483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story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F6F64-288E-4139-9287-78BF866ED938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4E3259-87E0-49F9-B191-AEA6A3FA3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6329" y="-1369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78E23-0288-41C9-96BC-C174872F0DED}"/>
              </a:ext>
            </a:extLst>
          </p:cNvPr>
          <p:cNvSpPr/>
          <p:nvPr/>
        </p:nvSpPr>
        <p:spPr>
          <a:xfrm>
            <a:off x="983486" y="1684478"/>
            <a:ext cx="2941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say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E6A658-84FD-4B31-BDEA-63CB68D97D5D}"/>
              </a:ext>
            </a:extLst>
          </p:cNvPr>
          <p:cNvSpPr/>
          <p:nvPr/>
        </p:nvSpPr>
        <p:spPr>
          <a:xfrm>
            <a:off x="5245454" y="1684478"/>
            <a:ext cx="3350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man has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C6351E-0444-476C-BA06-1AE466892D8F}"/>
              </a:ext>
            </a:extLst>
          </p:cNvPr>
          <p:cNvSpPr/>
          <p:nvPr/>
        </p:nvSpPr>
        <p:spPr>
          <a:xfrm>
            <a:off x="983486" y="2901826"/>
            <a:ext cx="3214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sheep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4E69BC-3F3F-429C-A143-6E17614EC0B3}"/>
              </a:ext>
            </a:extLst>
          </p:cNvPr>
          <p:cNvSpPr/>
          <p:nvPr/>
        </p:nvSpPr>
        <p:spPr>
          <a:xfrm>
            <a:off x="983486" y="3962772"/>
            <a:ext cx="2930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gets lost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79078-E437-4132-9C7E-D8FE96307733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F3CED8-C05E-46F0-B48E-D8D54B9C01A6}"/>
              </a:ext>
            </a:extLst>
          </p:cNvPr>
          <p:cNvSpPr/>
          <p:nvPr/>
        </p:nvSpPr>
        <p:spPr>
          <a:xfrm>
            <a:off x="4543338" y="2937853"/>
            <a:ext cx="4754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one sheep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3EBEBF-CA40-4950-9A6C-F4DE7200BA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8791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A244D8-6AEF-43D9-B08A-28E428700A90}"/>
              </a:ext>
            </a:extLst>
          </p:cNvPr>
          <p:cNvSpPr/>
          <p:nvPr/>
        </p:nvSpPr>
        <p:spPr>
          <a:xfrm>
            <a:off x="1137118" y="1648612"/>
            <a:ext cx="3948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he leave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84290-A307-4473-9286-680707A8B9F3}"/>
              </a:ext>
            </a:extLst>
          </p:cNvPr>
          <p:cNvSpPr/>
          <p:nvPr/>
        </p:nvSpPr>
        <p:spPr>
          <a:xfrm>
            <a:off x="5719481" y="1648612"/>
            <a:ext cx="4027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99 sheep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A13F8-4AD4-499B-925C-AF4A50372C5C}"/>
              </a:ext>
            </a:extLst>
          </p:cNvPr>
          <p:cNvSpPr/>
          <p:nvPr/>
        </p:nvSpPr>
        <p:spPr>
          <a:xfrm>
            <a:off x="1137118" y="2636679"/>
            <a:ext cx="9144000" cy="105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go look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A67F6-6AE9-4974-827A-11C2631D9701}"/>
              </a:ext>
            </a:extLst>
          </p:cNvPr>
          <p:cNvSpPr/>
          <p:nvPr/>
        </p:nvSpPr>
        <p:spPr>
          <a:xfrm>
            <a:off x="1137118" y="3981637"/>
            <a:ext cx="1359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105B7-3C62-41E6-8624-6641B7A8B37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9917BD-A219-4302-BE9B-BB57ACB1A771}"/>
              </a:ext>
            </a:extLst>
          </p:cNvPr>
          <p:cNvSpPr/>
          <p:nvPr/>
        </p:nvSpPr>
        <p:spPr>
          <a:xfrm>
            <a:off x="4935830" y="2636679"/>
            <a:ext cx="5594365" cy="105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lost sheep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B14B5D-7BD6-4C49-BA53-A4528C40A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1986" y="-1371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11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93447"/>
            <a:ext cx="10530945" cy="255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They didn’t understand why he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welcomed sinners.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26C48F-24BD-4B0F-AEAD-986363918AE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C6D28-698A-4891-8C6D-036510B5123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2A8B84-A6F2-4203-8773-E2EC0455A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3" y="-1362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03E376-92F6-47F4-9E8B-59E60269C9FC}"/>
              </a:ext>
            </a:extLst>
          </p:cNvPr>
          <p:cNvSpPr/>
          <p:nvPr/>
        </p:nvSpPr>
        <p:spPr>
          <a:xfrm>
            <a:off x="1122570" y="2145161"/>
            <a:ext cx="4506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shepherd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A8CCB-AEFF-417E-B424-C304D14005FD}"/>
              </a:ext>
            </a:extLst>
          </p:cNvPr>
          <p:cNvSpPr/>
          <p:nvPr/>
        </p:nvSpPr>
        <p:spPr>
          <a:xfrm>
            <a:off x="6950828" y="2145160"/>
            <a:ext cx="2300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call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AA266-7C8D-4014-B1E9-8C10BC5A3A58}"/>
              </a:ext>
            </a:extLst>
          </p:cNvPr>
          <p:cNvSpPr/>
          <p:nvPr/>
        </p:nvSpPr>
        <p:spPr>
          <a:xfrm>
            <a:off x="1122570" y="3466344"/>
            <a:ext cx="6208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sheep by name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C8E7E-EC08-428E-B4F2-E1CFD7661783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CC6E0E-7070-4893-94CF-4C1DB77CE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4" y="-1356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21A3E5-1461-4C2B-8DB2-7ACB322F7FAA}"/>
              </a:ext>
            </a:extLst>
          </p:cNvPr>
          <p:cNvSpPr/>
          <p:nvPr/>
        </p:nvSpPr>
        <p:spPr>
          <a:xfrm>
            <a:off x="1262900" y="1971344"/>
            <a:ext cx="2226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will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9F374-94E1-4349-9825-395BEC4FCA76}"/>
              </a:ext>
            </a:extLst>
          </p:cNvPr>
          <p:cNvSpPr/>
          <p:nvPr/>
        </p:nvSpPr>
        <p:spPr>
          <a:xfrm>
            <a:off x="4743786" y="1971345"/>
            <a:ext cx="6185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climb up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and down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942CB8-D793-47EF-8386-AA272EA931D1}"/>
              </a:ext>
            </a:extLst>
          </p:cNvPr>
          <p:cNvSpPr/>
          <p:nvPr/>
        </p:nvSpPr>
        <p:spPr>
          <a:xfrm>
            <a:off x="1262900" y="3148824"/>
            <a:ext cx="3962944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mountains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 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00E16-2A35-4FCF-9D59-8F181BE3B0B9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F63011-8ACF-443E-A2A4-E1E5F92D1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2616" y="-1576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03F299-838B-495A-A31A-18CB58435362}"/>
              </a:ext>
            </a:extLst>
          </p:cNvPr>
          <p:cNvSpPr/>
          <p:nvPr/>
        </p:nvSpPr>
        <p:spPr>
          <a:xfrm>
            <a:off x="1188131" y="1845840"/>
            <a:ext cx="10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3AB75-46E0-46CE-A360-A7321C425861}"/>
              </a:ext>
            </a:extLst>
          </p:cNvPr>
          <p:cNvSpPr/>
          <p:nvPr/>
        </p:nvSpPr>
        <p:spPr>
          <a:xfrm>
            <a:off x="3433251" y="1845838"/>
            <a:ext cx="2473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look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D051C-59CD-45BB-B1EA-0AA6E4B387FC}"/>
              </a:ext>
            </a:extLst>
          </p:cNvPr>
          <p:cNvSpPr/>
          <p:nvPr/>
        </p:nvSpPr>
        <p:spPr>
          <a:xfrm>
            <a:off x="7146723" y="1845839"/>
            <a:ext cx="3857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he finds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3CDB-894A-4050-B678-7C4D281BCA23}"/>
              </a:ext>
            </a:extLst>
          </p:cNvPr>
          <p:cNvSpPr/>
          <p:nvPr/>
        </p:nvSpPr>
        <p:spPr>
          <a:xfrm>
            <a:off x="1188131" y="3337721"/>
            <a:ext cx="4886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lost sheep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0B2CEE-B1F7-4643-8029-1CAA3FD614F9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B86003-386C-41EB-8377-860A54838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727" y="-1312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FE93EB-1DCA-424A-8048-82A8049F1F61}"/>
              </a:ext>
            </a:extLst>
          </p:cNvPr>
          <p:cNvSpPr/>
          <p:nvPr/>
        </p:nvSpPr>
        <p:spPr>
          <a:xfrm>
            <a:off x="1218125" y="1738264"/>
            <a:ext cx="4565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he finds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4D485-494F-4681-9AC5-89FFAA0634FF}"/>
              </a:ext>
            </a:extLst>
          </p:cNvPr>
          <p:cNvSpPr/>
          <p:nvPr/>
        </p:nvSpPr>
        <p:spPr>
          <a:xfrm>
            <a:off x="6408204" y="1701516"/>
            <a:ext cx="3345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sheep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1386C-B599-47A1-BE34-898DFD49FE92}"/>
              </a:ext>
            </a:extLst>
          </p:cNvPr>
          <p:cNvSpPr/>
          <p:nvPr/>
        </p:nvSpPr>
        <p:spPr>
          <a:xfrm>
            <a:off x="1218125" y="2945634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will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A8374-6EC4-42BD-B5F7-A55DBE72A182}"/>
              </a:ext>
            </a:extLst>
          </p:cNvPr>
          <p:cNvSpPr/>
          <p:nvPr/>
        </p:nvSpPr>
        <p:spPr>
          <a:xfrm>
            <a:off x="4169234" y="2945631"/>
            <a:ext cx="2900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pick it up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9C2C2-B66A-4E17-AB6D-04C3DE55A898}"/>
              </a:ext>
            </a:extLst>
          </p:cNvPr>
          <p:cNvSpPr/>
          <p:nvPr/>
        </p:nvSpPr>
        <p:spPr>
          <a:xfrm>
            <a:off x="7838488" y="2945632"/>
            <a:ext cx="3260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carry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5B32AB-EB6B-470D-8B3C-5741C70E0C55}"/>
              </a:ext>
            </a:extLst>
          </p:cNvPr>
          <p:cNvSpPr/>
          <p:nvPr/>
        </p:nvSpPr>
        <p:spPr>
          <a:xfrm>
            <a:off x="1218125" y="4153004"/>
            <a:ext cx="2611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home 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D24CE0-2FA2-47EC-ADE0-9BCFCFE52E45}"/>
              </a:ext>
            </a:extLst>
          </p:cNvPr>
          <p:cNvSpPr/>
          <p:nvPr/>
        </p:nvSpPr>
        <p:spPr>
          <a:xfrm>
            <a:off x="4397841" y="4110517"/>
            <a:ext cx="2771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joy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E7469-DC40-4707-A56E-CCB460B484B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F90CC9-1849-4B7B-8DEB-BB14B5C68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0533" y="-1557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1" grpId="0"/>
      <p:bldP spid="12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6FF21A-C6F4-4738-AE12-67816E1DF602}"/>
              </a:ext>
            </a:extLst>
          </p:cNvPr>
          <p:cNvSpPr/>
          <p:nvPr/>
        </p:nvSpPr>
        <p:spPr>
          <a:xfrm>
            <a:off x="1300209" y="1684475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will call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7FFEC-477F-4B45-9633-B093DF50DA9C}"/>
              </a:ext>
            </a:extLst>
          </p:cNvPr>
          <p:cNvSpPr/>
          <p:nvPr/>
        </p:nvSpPr>
        <p:spPr>
          <a:xfrm>
            <a:off x="5496405" y="1684475"/>
            <a:ext cx="3868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his friends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17095-73F3-46F3-98CD-960E9DDA0B89}"/>
              </a:ext>
            </a:extLst>
          </p:cNvPr>
          <p:cNvSpPr/>
          <p:nvPr/>
        </p:nvSpPr>
        <p:spPr>
          <a:xfrm>
            <a:off x="1300209" y="3007279"/>
            <a:ext cx="4677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neighbors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ED8F4-4FC1-4B8D-9040-5DF2F8FDD108}"/>
              </a:ext>
            </a:extLst>
          </p:cNvPr>
          <p:cNvSpPr/>
          <p:nvPr/>
        </p:nvSpPr>
        <p:spPr>
          <a:xfrm>
            <a:off x="1300209" y="4342528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Rejoice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01EC7-C912-4CCE-881C-46ECBF0B041B}"/>
              </a:ext>
            </a:extLst>
          </p:cNvPr>
          <p:cNvSpPr/>
          <p:nvPr/>
        </p:nvSpPr>
        <p:spPr>
          <a:xfrm>
            <a:off x="4538450" y="4342528"/>
            <a:ext cx="289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F4558-DF5E-46DC-BE6C-5B201958C8C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C0BC78-7A94-4650-B5F5-747BA36677F1}"/>
              </a:ext>
            </a:extLst>
          </p:cNvPr>
          <p:cNvSpPr/>
          <p:nvPr/>
        </p:nvSpPr>
        <p:spPr>
          <a:xfrm>
            <a:off x="6481196" y="3007278"/>
            <a:ext cx="3340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shout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F8C16D-25B3-494F-90C3-273916977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9551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1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14CD0C-0460-4E63-9743-7725630A6518}"/>
              </a:ext>
            </a:extLst>
          </p:cNvPr>
          <p:cNvSpPr/>
          <p:nvPr/>
        </p:nvSpPr>
        <p:spPr>
          <a:xfrm>
            <a:off x="1446005" y="2033815"/>
            <a:ext cx="4137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found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4942C-784D-4FE1-9FDF-1652C53AD728}"/>
              </a:ext>
            </a:extLst>
          </p:cNvPr>
          <p:cNvSpPr/>
          <p:nvPr/>
        </p:nvSpPr>
        <p:spPr>
          <a:xfrm>
            <a:off x="6787619" y="1798686"/>
            <a:ext cx="326724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my sheep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BE273-1EFF-4443-AC67-7DE61095869C}"/>
              </a:ext>
            </a:extLst>
          </p:cNvPr>
          <p:cNvSpPr/>
          <p:nvPr/>
        </p:nvSpPr>
        <p:spPr>
          <a:xfrm>
            <a:off x="1446005" y="3302057"/>
            <a:ext cx="4222631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that was lost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!’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F654D1-AD05-4942-A74A-306F94F2577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8D0EA2-CE72-450E-93A6-5DB681CBC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355653-E957-47F7-AE9E-B64F2CBBD885}"/>
              </a:ext>
            </a:extLst>
          </p:cNvPr>
          <p:cNvSpPr/>
          <p:nvPr/>
        </p:nvSpPr>
        <p:spPr>
          <a:xfrm>
            <a:off x="1157782" y="1881699"/>
            <a:ext cx="3092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tell you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35582F-DCCD-4C58-9C82-F68BEB067B41}"/>
              </a:ext>
            </a:extLst>
          </p:cNvPr>
          <p:cNvSpPr/>
          <p:nvPr/>
        </p:nvSpPr>
        <p:spPr>
          <a:xfrm>
            <a:off x="5198871" y="1881698"/>
            <a:ext cx="4009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the same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9BBED-F6B8-488A-89A5-D06F21CF70B0}"/>
              </a:ext>
            </a:extLst>
          </p:cNvPr>
          <p:cNvSpPr/>
          <p:nvPr/>
        </p:nvSpPr>
        <p:spPr>
          <a:xfrm>
            <a:off x="1157782" y="332576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heaven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ED3BC6-7453-491A-8B92-A2E876095CD3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C9746B-9255-4AF4-8679-BA99937B1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2028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985F3-410E-4022-91D9-CDA6B20D82CF}"/>
              </a:ext>
            </a:extLst>
          </p:cNvPr>
          <p:cNvSpPr/>
          <p:nvPr/>
        </p:nvSpPr>
        <p:spPr>
          <a:xfrm>
            <a:off x="1129037" y="1720334"/>
            <a:ext cx="5524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happiness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813163-D111-45F8-AE8D-0D94208A6CF9}"/>
              </a:ext>
            </a:extLst>
          </p:cNvPr>
          <p:cNvSpPr/>
          <p:nvPr/>
        </p:nvSpPr>
        <p:spPr>
          <a:xfrm>
            <a:off x="7580817" y="1719444"/>
            <a:ext cx="3336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heaven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A1379-FE21-4BBB-9B48-BFAFEFB87769}"/>
              </a:ext>
            </a:extLst>
          </p:cNvPr>
          <p:cNvSpPr/>
          <p:nvPr/>
        </p:nvSpPr>
        <p:spPr>
          <a:xfrm>
            <a:off x="1129037" y="3013501"/>
            <a:ext cx="5234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one sinner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D0E23-B416-439C-A321-90441612041F}"/>
              </a:ext>
            </a:extLst>
          </p:cNvPr>
          <p:cNvSpPr/>
          <p:nvPr/>
        </p:nvSpPr>
        <p:spPr>
          <a:xfrm>
            <a:off x="6993868" y="3013500"/>
            <a:ext cx="4573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says he is sorry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5968CA-7330-4E1E-ACE8-04651850F147}"/>
              </a:ext>
            </a:extLst>
          </p:cNvPr>
          <p:cNvSpPr/>
          <p:nvPr/>
        </p:nvSpPr>
        <p:spPr>
          <a:xfrm>
            <a:off x="1129037" y="4306668"/>
            <a:ext cx="3361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his sins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39465-3740-4E90-AC0B-C94BEB7F217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CBE65C-9C5A-4780-8E13-CDBD7B952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5146" y="-1539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999ABC-5548-4DC7-A143-85AB11BCC883}"/>
              </a:ext>
            </a:extLst>
          </p:cNvPr>
          <p:cNvSpPr/>
          <p:nvPr/>
        </p:nvSpPr>
        <p:spPr>
          <a:xfrm>
            <a:off x="1182805" y="1407310"/>
            <a:ext cx="370967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There is joy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A29F1-A7D7-44C6-89E6-41A5F5AC535D}"/>
              </a:ext>
            </a:extLst>
          </p:cNvPr>
          <p:cNvSpPr/>
          <p:nvPr/>
        </p:nvSpPr>
        <p:spPr>
          <a:xfrm>
            <a:off x="5796273" y="1642439"/>
            <a:ext cx="4868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angels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F0AB07-8358-4715-B26E-BD29E99577F8}"/>
              </a:ext>
            </a:extLst>
          </p:cNvPr>
          <p:cNvSpPr/>
          <p:nvPr/>
        </p:nvSpPr>
        <p:spPr>
          <a:xfrm>
            <a:off x="1215935" y="3169482"/>
            <a:ext cx="5064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one sinner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4780D-066C-4AA8-BAAF-0C2BD381F4B6}"/>
              </a:ext>
            </a:extLst>
          </p:cNvPr>
          <p:cNvSpPr/>
          <p:nvPr/>
        </p:nvSpPr>
        <p:spPr>
          <a:xfrm>
            <a:off x="1215935" y="4619693"/>
            <a:ext cx="2792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God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7F772-7F30-4607-871D-892A553D97E8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B369C-250A-4B7B-A036-AEB4EC9A1F13}"/>
              </a:ext>
            </a:extLst>
          </p:cNvPr>
          <p:cNvSpPr/>
          <p:nvPr/>
        </p:nvSpPr>
        <p:spPr>
          <a:xfrm>
            <a:off x="6849614" y="3176375"/>
            <a:ext cx="4126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home</a:t>
            </a:r>
            <a:endParaRPr lang="en-US" sz="48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8A5C7C-7174-4AFD-9797-43985C2C3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2711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11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008C38-F9CB-48FE-948A-946D57D03481}"/>
              </a:ext>
            </a:extLst>
          </p:cNvPr>
          <p:cNvSpPr/>
          <p:nvPr/>
        </p:nvSpPr>
        <p:spPr>
          <a:xfrm>
            <a:off x="1327405" y="2176282"/>
            <a:ext cx="226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is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9B2975-7776-4E04-9705-D7D6E23DA1CE}"/>
              </a:ext>
            </a:extLst>
          </p:cNvPr>
          <p:cNvSpPr/>
          <p:nvPr/>
        </p:nvSpPr>
        <p:spPr>
          <a:xfrm>
            <a:off x="4369210" y="2176282"/>
            <a:ext cx="6498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Good Shepherd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7338F-D219-4454-9753-070009AD2DA4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31D01F-A585-4F4E-B66E-815E1B666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4534" y="-1266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233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They grumbled and said, “He even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eats with sinners.”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DB6AC-9008-4650-843F-C030BBEF46B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0B1FF-D2E1-4D85-B436-20B12087A118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EAE513-0420-4829-A1D1-BBF4B1163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8353" y="-1583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27B996-1542-4003-8883-8EA1E3E52214}"/>
              </a:ext>
            </a:extLst>
          </p:cNvPr>
          <p:cNvSpPr/>
          <p:nvPr/>
        </p:nvSpPr>
        <p:spPr>
          <a:xfrm>
            <a:off x="1088841" y="1523111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E4F89-7D3E-4191-A945-74D098F99B1C}"/>
              </a:ext>
            </a:extLst>
          </p:cNvPr>
          <p:cNvSpPr/>
          <p:nvPr/>
        </p:nvSpPr>
        <p:spPr>
          <a:xfrm>
            <a:off x="1088841" y="2598003"/>
            <a:ext cx="489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little sheep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BFC7E7-34E3-4D0B-9DBA-1BC5715F4AB5}"/>
              </a:ext>
            </a:extLst>
          </p:cNvPr>
          <p:cNvSpPr/>
          <p:nvPr/>
        </p:nvSpPr>
        <p:spPr>
          <a:xfrm>
            <a:off x="6890549" y="2515328"/>
            <a:ext cx="3449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wander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19752-3D76-43E0-A72E-CF8CC16733CF}"/>
              </a:ext>
            </a:extLst>
          </p:cNvPr>
          <p:cNvSpPr/>
          <p:nvPr/>
        </p:nvSpPr>
        <p:spPr>
          <a:xfrm>
            <a:off x="1088841" y="3672895"/>
            <a:ext cx="4812536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away from him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1BA1A-6C62-4C13-B53E-AD17C69382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844B6-21EB-4B05-A111-89ACF4843909}"/>
              </a:ext>
            </a:extLst>
          </p:cNvPr>
          <p:cNvSpPr/>
          <p:nvPr/>
        </p:nvSpPr>
        <p:spPr>
          <a:xfrm>
            <a:off x="3495109" y="1523110"/>
            <a:ext cx="4488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want</a:t>
            </a:r>
            <a:endParaRPr lang="en-US" sz="48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739E16-E540-41B6-921D-A37F2604F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7208" y="-1576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  <p:bldP spid="11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57809" y="1643582"/>
            <a:ext cx="11628782" cy="3325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So, Jesus told them a story: “Let’s say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man has 100 sheep, and one sheep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gets lost.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F007EF-D403-4EA1-A5CF-2491C2933595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8FF21E-6C80-4564-BBE0-D3FF0471EF91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95C4CF-E218-475E-9D41-C977D3F6E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345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59439"/>
            <a:ext cx="10186445" cy="3395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Will he leave the 99 sheep to go look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for the lost sheep?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Yes.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64E6F4-DC7D-456D-B555-F3800F91923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3E850-9655-44C8-B67F-653601BC621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D1B917-9AB3-48E0-ACC5-0D850A395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8706" y="-132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2107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“The shepherd will call the sheep by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name.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FDBCE-E624-484B-9E38-EA3781B8220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70C6D-83E9-4452-8F7D-871EBEC64557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F8794A-9452-4D39-8ACE-BA05D448F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2141" y="-1140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74643" y="1693177"/>
            <a:ext cx="11953461" cy="2441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will climb up and down mountains.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52F215-4B6D-4C24-9A2D-399D2E322B13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9C6E6-4CED-40E3-BF90-BC8DD12FE58C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F88E2A-D184-4D9D-A7C3-30EE271E28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9670" y="-1317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19680"/>
            <a:ext cx="10186445" cy="233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will look until he finds that lost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sheep.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43F1F-FD6D-44C3-A67B-B56153A608C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5B121C-6E6F-41A7-BDA4-10D5F3542023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43825E-CEF2-49C6-8264-A54EEE83A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9059" y="-994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507</Words>
  <Application>Microsoft Office PowerPoint</Application>
  <PresentationFormat>Widescreen</PresentationFormat>
  <Paragraphs>121</Paragraphs>
  <Slides>40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58</cp:revision>
  <dcterms:created xsi:type="dcterms:W3CDTF">2018-11-05T14:58:35Z</dcterms:created>
  <dcterms:modified xsi:type="dcterms:W3CDTF">2019-02-21T17:58:03Z</dcterms:modified>
</cp:coreProperties>
</file>