
<file path=[Content_Types].xml><?xml version="1.0" encoding="utf-8"?>
<Types xmlns="http://schemas.openxmlformats.org/package/2006/content-types"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295" r:id="rId27"/>
    <p:sldId id="296" r:id="rId28"/>
    <p:sldId id="297" r:id="rId29"/>
    <p:sldId id="434" r:id="rId30"/>
    <p:sldId id="279" r:id="rId31"/>
    <p:sldId id="301" r:id="rId32"/>
    <p:sldId id="409" r:id="rId33"/>
    <p:sldId id="435" r:id="rId34"/>
    <p:sldId id="410" r:id="rId35"/>
    <p:sldId id="411" r:id="rId36"/>
    <p:sldId id="412" r:id="rId37"/>
    <p:sldId id="436" r:id="rId38"/>
    <p:sldId id="437" r:id="rId39"/>
    <p:sldId id="438" r:id="rId40"/>
    <p:sldId id="413" r:id="rId41"/>
    <p:sldId id="439" r:id="rId42"/>
    <p:sldId id="414" r:id="rId43"/>
    <p:sldId id="415" r:id="rId44"/>
    <p:sldId id="440" r:id="rId45"/>
    <p:sldId id="416" r:id="rId46"/>
    <p:sldId id="441" r:id="rId47"/>
    <p:sldId id="442" r:id="rId48"/>
    <p:sldId id="443" r:id="rId49"/>
    <p:sldId id="444" r:id="rId50"/>
    <p:sldId id="417" r:id="rId51"/>
    <p:sldId id="418" r:id="rId52"/>
    <p:sldId id="445" r:id="rId53"/>
    <p:sldId id="446" r:id="rId54"/>
    <p:sldId id="447" r:id="rId55"/>
    <p:sldId id="420" r:id="rId5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22" autoAdjust="0"/>
    <p:restoredTop sz="94280" autoAdjust="0"/>
  </p:normalViewPr>
  <p:slideViewPr>
    <p:cSldViewPr snapToGrid="0">
      <p:cViewPr varScale="1">
        <p:scale>
          <a:sx n="105" d="100"/>
          <a:sy n="105" d="100"/>
        </p:scale>
        <p:origin x="192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9.mp3"/><Relationship Id="rId7" Type="http://schemas.openxmlformats.org/officeDocument/2006/relationships/slideLayout" Target="../slideLayouts/slideLayout2.xml"/><Relationship Id="rId2" Type="http://schemas.microsoft.com/office/2007/relationships/media" Target="../media/media28.mp3"/><Relationship Id="rId1" Type="http://schemas.openxmlformats.org/officeDocument/2006/relationships/audio" Target="NULL" TargetMode="External"/><Relationship Id="rId6" Type="http://schemas.openxmlformats.org/officeDocument/2006/relationships/audio" Target="../media/media30.m4a"/><Relationship Id="rId5" Type="http://schemas.microsoft.com/office/2007/relationships/media" Target="../media/media30.m4a"/><Relationship Id="rId4" Type="http://schemas.openxmlformats.org/officeDocument/2006/relationships/audio" Target="../media/media29.mp3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9.mp3"/><Relationship Id="rId7" Type="http://schemas.openxmlformats.org/officeDocument/2006/relationships/slideLayout" Target="../slideLayouts/slideLayout2.xml"/><Relationship Id="rId2" Type="http://schemas.microsoft.com/office/2007/relationships/media" Target="../media/media28.mp3"/><Relationship Id="rId1" Type="http://schemas.openxmlformats.org/officeDocument/2006/relationships/audio" Target="NULL" TargetMode="External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29.mp3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7629" y="552941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844450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4101445" y="415730"/>
            <a:ext cx="5069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52. </a:t>
            </a:r>
            <a:r>
              <a:rPr lang="en-US" sz="4200" b="1">
                <a:solidFill>
                  <a:prstClr val="black"/>
                </a:solidFill>
                <a:latin typeface="Century Gothic" panose="020B0502020202020204" pitchFamily="34" charset="0"/>
              </a:rPr>
              <a:t>I Am </a:t>
            </a:r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Alive: Church </a:t>
            </a:r>
            <a:endParaRPr lang="en-US" sz="4200" dirty="0">
              <a:solidFill>
                <a:prstClr val="black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93837-042F-4D4D-A4F9-9F51C01F4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91" y="1975664"/>
            <a:ext cx="2386965" cy="328325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A3F281-D471-604A-9D49-EB607F363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8397" y="-1428617"/>
            <a:ext cx="812800" cy="812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6753587-5816-BA4C-98DB-9D172FFF386C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4264" y="1279020"/>
            <a:ext cx="7421260" cy="283399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And God blessed these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new followers.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215FC3-4FFC-964E-ADC2-E23249D01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9853" y="-126947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926AD7-014D-1E46-AB9D-65F8D4F710F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5375" y="1952625"/>
            <a:ext cx="6799689" cy="16984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sent miracles.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E22A4B-889A-844E-994A-ECD2FFBAAA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5640" y="-126631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0967AB-FF8B-EA4F-B69E-3B5F47BC814A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1857" y="1424975"/>
            <a:ext cx="7881187" cy="24333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Every day, more people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became believers.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4C249A-81BE-094F-BABC-E41DC8E0D7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2804" y="-152416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432C33-D8D1-FA4C-87B2-9B481609369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640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7725" y="1371601"/>
            <a:ext cx="7206511" cy="2371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It was the beautiful birth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of the Christian church.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C967BA-4C0D-2B46-97B9-683B4175F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476" y="-138260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A21484-D152-974D-9F22-99205EAEE72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9616" y="1072662"/>
            <a:ext cx="8483428" cy="37645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All over the world, the church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of Jesus Christ is still growing.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40007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8D2D41-C08E-8943-A3B2-86E9CCF2A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8774" y="-150061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863A0A-1514-8949-8434-5D4CE94588E8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7323" y="1347048"/>
            <a:ext cx="9008827" cy="19107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Most Christians meet 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churches.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62B07F-F701-5345-80C9-BEDAE25B1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2359" y="-146874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56B473-497E-AD41-B51D-CE2A8D2E4773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3678" y="1248937"/>
            <a:ext cx="7794703" cy="33325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Sadly, in some countries,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Christians are not allowed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to meet.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D0C700-4ABA-0A47-90EF-1F39A55AF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6370" y="-127684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34B6B8-085C-3D48-B3A3-C82B12950614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153" y="1247868"/>
            <a:ext cx="7609345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But they keep meeting 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obey God.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89EE0D-8EFE-874B-98D0-46DDDC111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708" y="-149708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974763-43E6-D341-94EA-15FE6EF486DA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9150" y="1247867"/>
            <a:ext cx="7143749" cy="25907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gather secretly 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homes, fields, or caves.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0A44BC-E998-1B40-A220-8C2FFF5F06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6988" y="-117835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33635C-6662-1D43-8167-2FF58105B58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2950" y="1085850"/>
            <a:ext cx="7354286" cy="322747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When you became 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believer, you became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part of God’s family.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A4BE9C-D710-7445-AFE8-571E901D2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5509" y="-156968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FFC24E-855E-1341-BC68-8E79760882C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8087" y="1144461"/>
            <a:ext cx="7507825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early believers were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very excited about their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new faith.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64C8C3-E5B9-7341-AA19-8ECCC692E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5846" y="-131935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2BE5E9-0422-AF4F-BA80-BE4C05EAF4C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473" y="1511536"/>
            <a:ext cx="8373052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This is the worldwide church.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91ED4C-655A-8943-B805-824A85695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8114" y="-14063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3C49E8-65C3-834D-8D1E-6A345E1D7C73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2976" y="1400175"/>
            <a:ext cx="7018996" cy="25847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All Christians need each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other to grow strong.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5E9466-E23F-E245-AA88-B1FC2205E3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9081" y="-139757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8FC673-EF97-F04A-90F4-E420D700BE38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8675" y="1085850"/>
            <a:ext cx="7225559" cy="322747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promised to be with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us where two or more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gather in his name.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52FD1E-9000-4C4D-933D-7C0CD7EDB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4322" y="-1475565"/>
            <a:ext cx="79248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9599C7-3675-D341-BF2D-4A5230D0756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3769" y="1312314"/>
            <a:ext cx="8880231" cy="20735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said, “I will build my church.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C44510-0E0A-1E49-9216-04C29CB4D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167" y="-149708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225611-5BA9-A544-B4DC-B17ECF68602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2962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862" y="1233978"/>
            <a:ext cx="7984273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Even the gates of hell itself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will not destroy it.”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7633EC-8C67-6D46-949D-30DCCDD5D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334" y="-125549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D5FAD1-6BF7-014B-828B-B2FB71CAEA69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407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911" y="1223458"/>
            <a:ext cx="8258175" cy="24436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is keeping that promise.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FAB213-E4CD-1B47-BC87-0A63EEB90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5600" y="-150888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4D99BB-5D09-5D45-8122-AC71EF6EA26E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525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138734"/>
            <a:ext cx="8260642" cy="199019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was the early Christian church like?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7046E9-3504-AC4C-A62D-90947F7F6E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3088" y="-109534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1BF83B-A9CB-454B-A98E-5E08B647AFE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359521"/>
            <a:ext cx="7764379" cy="1907781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is the Christian church like today?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2CC98B-8EDA-7348-9CCA-291A35F5A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283" y="-145437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420F2F-D70D-9A4E-BDB6-391C3EFD2C3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934" y="2122188"/>
            <a:ext cx="7806132" cy="2637758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Do you go to church each week?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If not, would you like to?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78C01-B3D5-9343-83B0-A7CD40B9DA66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03895A-5F4D-1A40-9B11-87B3F76D86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88640" y="-23218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21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270230"/>
            <a:ext cx="7038749" cy="2637758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can you become an important part of your church?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658798-9804-3048-B7F0-D0B7E3409F3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665B25-CDB9-7C47-807B-3276EBE790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2080" y="-3284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895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8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256" y="1222519"/>
            <a:ext cx="8331488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got together every day.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3F4DCE-99CA-2846-AA2C-F3949778E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3100" y="-147556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7503C2-A9E0-9841-9D1C-DBD194B1206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3589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5577" y="1630068"/>
            <a:ext cx="7616283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Lord Jesus,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You are the head of the church all over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world. Thank you for freedoms to go to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church. Please help those who share my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faith but not my freedom. Please help me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to go to church each week.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B2AC86-8E9B-A843-B606-DE06BC983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1049" y="-138177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706B08-FCB4-4340-8CCB-7515EB2DDDB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9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I am Alive</a:t>
            </a:r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  <a:r>
              <a:rPr lang="en-US" sz="6600" b="1" dirty="0">
                <a:latin typeface="Century Gothic" panose="020B0502020202020204" pitchFamily="34" charset="0"/>
              </a:rPr>
              <a:t> Church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BCB43B-D7F0-EA4C-884C-1A7142169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598" y="-136189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23F6AF-2A64-7246-A2C8-72EB816AE35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3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125" y="1106621"/>
            <a:ext cx="46101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early believers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0" y="1106621"/>
            <a:ext cx="433387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very excited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38125" y="2383771"/>
            <a:ext cx="474275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about their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37D1544-FF81-4647-B72B-2AEDC53188D5}"/>
              </a:ext>
            </a:extLst>
          </p:cNvPr>
          <p:cNvSpPr txBox="1">
            <a:spLocks/>
          </p:cNvSpPr>
          <p:nvPr/>
        </p:nvSpPr>
        <p:spPr>
          <a:xfrm>
            <a:off x="3333749" y="2383771"/>
            <a:ext cx="3533775" cy="134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new faith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76B326-9F27-6A42-8BCB-F34DD0E96C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3208" y="-153454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740200-B366-1A49-98D2-F546D0630F44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2" grpId="0" uiExpand="1" build="p"/>
      <p:bldP spid="9" grpId="0" uiExpand="1" build="p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125" y="1106621"/>
            <a:ext cx="461009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943100" y="1106621"/>
            <a:ext cx="33528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got together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37D1544-FF81-4647-B72B-2AEDC53188D5}"/>
              </a:ext>
            </a:extLst>
          </p:cNvPr>
          <p:cNvSpPr txBox="1">
            <a:spLocks/>
          </p:cNvSpPr>
          <p:nvPr/>
        </p:nvSpPr>
        <p:spPr>
          <a:xfrm>
            <a:off x="6120912" y="1106621"/>
            <a:ext cx="3085367" cy="134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every day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B688EA-A1AE-E544-B77F-7BED45B0D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0374" y="-132717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955E9C-D9BC-504E-95BC-ACDE3A19037A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590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9" grpId="0" uiExpand="1" build="p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082" y="1637092"/>
            <a:ext cx="398032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These Christians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58410" y="1637092"/>
            <a:ext cx="460808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met in homes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055F30-3C6D-4FC0-9DCB-9A83625DA652}"/>
              </a:ext>
            </a:extLst>
          </p:cNvPr>
          <p:cNvSpPr txBox="1">
            <a:spLocks/>
          </p:cNvSpPr>
          <p:nvPr/>
        </p:nvSpPr>
        <p:spPr>
          <a:xfrm>
            <a:off x="378082" y="2670959"/>
            <a:ext cx="1603118" cy="1033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or at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309B28-DD77-48FA-A5E5-E92E8BFA6B86}"/>
              </a:ext>
            </a:extLst>
          </p:cNvPr>
          <p:cNvSpPr txBox="1">
            <a:spLocks/>
          </p:cNvSpPr>
          <p:nvPr/>
        </p:nvSpPr>
        <p:spPr>
          <a:xfrm>
            <a:off x="2178306" y="2670959"/>
            <a:ext cx="3422393" cy="1186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temple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7B822B-5F78-5140-9B90-C5B9EC04A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641" y="-132973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429CE7-9473-6B47-8C88-2934CC958D4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uiExpand="1" build="p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3293" y="1267350"/>
            <a:ext cx="3697003" cy="8193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could not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965619" y="1287756"/>
            <a:ext cx="2656173" cy="1690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stay away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A0B8D45-88E5-49F7-8EBF-68CFDCFF51B8}"/>
              </a:ext>
            </a:extLst>
          </p:cNvPr>
          <p:cNvSpPr txBox="1">
            <a:spLocks/>
          </p:cNvSpPr>
          <p:nvPr/>
        </p:nvSpPr>
        <p:spPr>
          <a:xfrm>
            <a:off x="258538" y="2338770"/>
            <a:ext cx="4849529" cy="90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each other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17E63F-8CB8-704F-9451-053B7DEE5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2620" y="-1293574"/>
            <a:ext cx="769175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915166-0091-C846-9C30-62DB3B6F1FA7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762" y="1346950"/>
            <a:ext cx="25540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Their love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3192973" y="1346950"/>
            <a:ext cx="518013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became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644896" y="1359308"/>
            <a:ext cx="564478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like a magnet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504F8C-482B-C64D-9DEA-BF3A976B5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8779" y="-149202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0FC64F-1E28-F04A-84E6-472779C3282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4" grpId="0" uiExpand="1" build="p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082" y="1383590"/>
            <a:ext cx="438441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shared bread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437632" y="1383590"/>
            <a:ext cx="3528867" cy="1287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 Jesus did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055F30-3C6D-4FC0-9DCB-9A83625DA652}"/>
              </a:ext>
            </a:extLst>
          </p:cNvPr>
          <p:cNvSpPr txBox="1">
            <a:spLocks/>
          </p:cNvSpPr>
          <p:nvPr/>
        </p:nvSpPr>
        <p:spPr>
          <a:xfrm>
            <a:off x="378082" y="2462739"/>
            <a:ext cx="1603118" cy="1033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 the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309B28-DD77-48FA-A5E5-E92E8BFA6B86}"/>
              </a:ext>
            </a:extLst>
          </p:cNvPr>
          <p:cNvSpPr txBox="1">
            <a:spLocks/>
          </p:cNvSpPr>
          <p:nvPr/>
        </p:nvSpPr>
        <p:spPr>
          <a:xfrm>
            <a:off x="2348992" y="2483403"/>
            <a:ext cx="3190874" cy="1186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Last Supper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BC3C56-5B94-854B-8210-E08F918E86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-132973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07261A-EB6B-9B40-BFC8-15CBAF0C0A2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0568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uiExpand="1" build="p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1" y="1190625"/>
            <a:ext cx="2857500" cy="16430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sang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552825" y="1190625"/>
            <a:ext cx="2047873" cy="1480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rayed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055F30-3C6D-4FC0-9DCB-9A83625DA652}"/>
              </a:ext>
            </a:extLst>
          </p:cNvPr>
          <p:cNvSpPr txBox="1">
            <a:spLocks/>
          </p:cNvSpPr>
          <p:nvPr/>
        </p:nvSpPr>
        <p:spPr>
          <a:xfrm>
            <a:off x="5868546" y="1176703"/>
            <a:ext cx="3324223" cy="1342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listened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309B28-DD77-48FA-A5E5-E92E8BFA6B86}"/>
              </a:ext>
            </a:extLst>
          </p:cNvPr>
          <p:cNvSpPr txBox="1">
            <a:spLocks/>
          </p:cNvSpPr>
          <p:nvPr/>
        </p:nvSpPr>
        <p:spPr>
          <a:xfrm>
            <a:off x="304801" y="2330426"/>
            <a:ext cx="3676650" cy="1573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teachings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91AD291-D034-43CA-84EC-F7D09F2800A9}"/>
              </a:ext>
            </a:extLst>
          </p:cNvPr>
          <p:cNvSpPr txBox="1">
            <a:spLocks/>
          </p:cNvSpPr>
          <p:nvPr/>
        </p:nvSpPr>
        <p:spPr>
          <a:xfrm>
            <a:off x="3771901" y="2334465"/>
            <a:ext cx="4419599" cy="95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from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s Word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2DF6B3-EACD-1F43-9B67-D4FDFA337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6352" y="-1408112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6A109B-F4AB-F141-99DB-27EDACD62E08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2992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uiExpand="1" build="p"/>
      <p:bldP spid="11" grpId="0" uiExpand="1" build="p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25485"/>
            <a:ext cx="29011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dirty="0">
                <a:latin typeface="Century Gothic" panose="020B0502020202020204" pitchFamily="34" charset="0"/>
              </a:rPr>
              <a:t>They shared</a:t>
            </a:r>
            <a:endParaRPr lang="en-US" sz="3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2901134" y="1125485"/>
            <a:ext cx="258690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400" dirty="0">
                <a:latin typeface="Century Gothic" panose="020B0502020202020204" pitchFamily="34" charset="0"/>
              </a:rPr>
              <a:t>everything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488038" y="1125485"/>
            <a:ext cx="389548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400" dirty="0">
                <a:latin typeface="Century Gothic" panose="020B0502020202020204" pitchFamily="34" charset="0"/>
              </a:rPr>
              <a:t>with each other</a:t>
            </a:r>
            <a:r>
              <a:rPr lang="en-US" sz="3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7102BF-AF43-E441-96DA-B9CD376B2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8018" y="-141107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EEE240-66CD-A849-BB79-EA86E9FF4448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9604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4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089" y="1027209"/>
            <a:ext cx="7807822" cy="21239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These Christians met 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homes or at the temple.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F79576-B939-8845-975B-55E13D769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5259" y="-130764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A83CF8-467A-684F-A57F-ACF07A9687A1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9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75813"/>
            <a:ext cx="4981575" cy="13078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God blessed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376928" y="1535227"/>
            <a:ext cx="4981575" cy="138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these new followers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90EF09-0372-7148-9C6A-577A8643F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5244" y="-140826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E3CDD0-5435-4F4C-AA40-3BBF2E85315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9214" y="1493854"/>
            <a:ext cx="5410201" cy="8030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sent miracles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DCB866-F371-5840-9423-2A9E1F047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7336" y="-135493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A584AC-95B8-B547-973B-DA79454BF5FD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1942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0474" y="1434520"/>
            <a:ext cx="2595293" cy="12327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Every day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924301" y="1434520"/>
            <a:ext cx="404074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more people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910474" y="2374634"/>
            <a:ext cx="60254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became believers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694D43-8131-4B48-898F-5DE19E8726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5531" y="-1241728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18DFF3-0488-1341-8208-D1A2BF52A4F6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242" y="1623294"/>
            <a:ext cx="2440264" cy="8402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 was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301696" y="1623294"/>
            <a:ext cx="5092084" cy="77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beautiful birth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733242" y="2581275"/>
            <a:ext cx="6801033" cy="840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the Christian church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BA58EE-53D2-9A43-B44B-1D27407CB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0923" y="-138687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B70261-E3A6-814F-A917-866D5FE3D8CF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241" y="1623294"/>
            <a:ext cx="4286433" cy="8402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over the world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296022" y="1623294"/>
            <a:ext cx="3097757" cy="77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church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733242" y="2581275"/>
            <a:ext cx="3676833" cy="840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Jesus Christ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C0A8C98-0E03-4592-98FD-3EDCC04A5F94}"/>
              </a:ext>
            </a:extLst>
          </p:cNvPr>
          <p:cNvSpPr txBox="1">
            <a:spLocks/>
          </p:cNvSpPr>
          <p:nvPr/>
        </p:nvSpPr>
        <p:spPr>
          <a:xfrm>
            <a:off x="4483223" y="2581275"/>
            <a:ext cx="3927534" cy="99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still growing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4C586B-D5E7-7D46-86C3-F86F685FA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5762" y="-131067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C0B014-BCFD-FE46-B5BB-449B1E1C94D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4697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uiExpand="1" build="p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5" y="1781175"/>
            <a:ext cx="4249291" cy="126519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Most Christians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23233" y="1781175"/>
            <a:ext cx="4249291" cy="1131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meet in churches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BDF911-EF7D-C94F-9858-AE3AE4303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2192" y="-136773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4CD32A-44AD-CC45-AD70-AEEDDDB169C9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1" y="1190625"/>
            <a:ext cx="2857500" cy="16430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Sadly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139951" y="1169971"/>
            <a:ext cx="4686299" cy="1480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in some countries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055F30-3C6D-4FC0-9DCB-9A83625DA652}"/>
              </a:ext>
            </a:extLst>
          </p:cNvPr>
          <p:cNvSpPr txBox="1">
            <a:spLocks/>
          </p:cNvSpPr>
          <p:nvPr/>
        </p:nvSpPr>
        <p:spPr>
          <a:xfrm>
            <a:off x="6559552" y="1190625"/>
            <a:ext cx="3324223" cy="1342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Christians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309B28-DD77-48FA-A5E5-E92E8BFA6B86}"/>
              </a:ext>
            </a:extLst>
          </p:cNvPr>
          <p:cNvSpPr txBox="1">
            <a:spLocks/>
          </p:cNvSpPr>
          <p:nvPr/>
        </p:nvSpPr>
        <p:spPr>
          <a:xfrm>
            <a:off x="304800" y="2359279"/>
            <a:ext cx="4419599" cy="1573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are not allowed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91AD291-D034-43CA-84EC-F7D09F2800A9}"/>
              </a:ext>
            </a:extLst>
          </p:cNvPr>
          <p:cNvSpPr txBox="1">
            <a:spLocks/>
          </p:cNvSpPr>
          <p:nvPr/>
        </p:nvSpPr>
        <p:spPr>
          <a:xfrm>
            <a:off x="4616450" y="2380514"/>
            <a:ext cx="4419599" cy="95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to meet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C7C041-5D39-4B4B-A1C5-4CC3E01A9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7151" y="-1355801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4B36F5-4C62-2242-A7F1-3DB9C1D6A99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5292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uiExpand="1" build="p"/>
      <p:bldP spid="11" grpId="0" uiExpand="1" build="p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562" y="1180669"/>
            <a:ext cx="944219" cy="8402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But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364526" y="1214619"/>
            <a:ext cx="4447001" cy="77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keep meeting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961888" y="1214619"/>
            <a:ext cx="4315968" cy="840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obey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3A506C-370A-434D-880A-55A53954D7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5125" y="-138687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7EF11D-113D-F34B-95D5-D253CD0D6FE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482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23294"/>
            <a:ext cx="5133975" cy="8402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gather secretly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810249" y="1623294"/>
            <a:ext cx="2583529" cy="77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homes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33400" y="2581275"/>
            <a:ext cx="1743075" cy="840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fields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C0A8C98-0E03-4592-98FD-3EDCC04A5F94}"/>
              </a:ext>
            </a:extLst>
          </p:cNvPr>
          <p:cNvSpPr txBox="1">
            <a:spLocks/>
          </p:cNvSpPr>
          <p:nvPr/>
        </p:nvSpPr>
        <p:spPr>
          <a:xfrm>
            <a:off x="2495549" y="2581275"/>
            <a:ext cx="5915207" cy="99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or caves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FD9D21-7306-594B-8C16-43CADA451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8537" y="-131067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FF24C1-81D4-9549-8CB0-1CDC6DB6068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1724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uiExpand="1" build="p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900" y="1288492"/>
            <a:ext cx="4696195" cy="10292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When you became</a:t>
            </a:r>
            <a:endParaRPr lang="en-US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924795" y="1287990"/>
            <a:ext cx="2943225" cy="960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a believer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055F30-3C6D-4FC0-9DCB-9A83625DA652}"/>
              </a:ext>
            </a:extLst>
          </p:cNvPr>
          <p:cNvSpPr txBox="1">
            <a:spLocks/>
          </p:cNvSpPr>
          <p:nvPr/>
        </p:nvSpPr>
        <p:spPr>
          <a:xfrm flipH="1">
            <a:off x="7868020" y="1242710"/>
            <a:ext cx="1066800" cy="821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you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309B28-DD77-48FA-A5E5-E92E8BFA6B86}"/>
              </a:ext>
            </a:extLst>
          </p:cNvPr>
          <p:cNvSpPr txBox="1">
            <a:spLocks/>
          </p:cNvSpPr>
          <p:nvPr/>
        </p:nvSpPr>
        <p:spPr>
          <a:xfrm>
            <a:off x="180975" y="2549098"/>
            <a:ext cx="3324225" cy="1441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became part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91AD291-D034-43CA-84EC-F7D09F2800A9}"/>
              </a:ext>
            </a:extLst>
          </p:cNvPr>
          <p:cNvSpPr txBox="1">
            <a:spLocks/>
          </p:cNvSpPr>
          <p:nvPr/>
        </p:nvSpPr>
        <p:spPr>
          <a:xfrm>
            <a:off x="4015343" y="2560081"/>
            <a:ext cx="3695699" cy="95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of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s family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518FEC-FFA2-164E-95CC-AD5BDCEE2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2135" y="-1264606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7DD14A-CD7C-3C4B-A71F-54D365CAB159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7846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uiExpand="1" build="p"/>
      <p:bldP spid="11" grpId="0" uiExpand="1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913" y="1118556"/>
            <a:ext cx="7684174" cy="277585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could not stay away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from each other.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76BAC7-EA40-B34A-8AA0-57AEF8D87C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5532" y="-123171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5F18D5-0DA1-5F45-804D-53D9273E540E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4350" y="1800225"/>
            <a:ext cx="3187637" cy="12594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This is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809875" y="1800225"/>
            <a:ext cx="5238750" cy="90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worldwide church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6A85E3-9289-554E-B2EA-ABAF618201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2564" y="-120852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0E2668-C676-494F-A0EE-D998A5A38AEB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5776" y="1780610"/>
            <a:ext cx="375285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Christians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013200" y="1780610"/>
            <a:ext cx="435864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need each other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E79C2F-CBE2-4181-8420-3BC8C788FF06}"/>
              </a:ext>
            </a:extLst>
          </p:cNvPr>
          <p:cNvSpPr txBox="1">
            <a:spLocks/>
          </p:cNvSpPr>
          <p:nvPr/>
        </p:nvSpPr>
        <p:spPr>
          <a:xfrm>
            <a:off x="485776" y="2977168"/>
            <a:ext cx="7175357" cy="866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grow strong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927B7D-748E-C24B-9FB2-57AD4F67F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3790" y="-139573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FE75D-E91A-F14B-9C09-1504991E6DF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452" y="1070971"/>
            <a:ext cx="3560064" cy="16430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promised</a:t>
            </a:r>
            <a:endParaRPr lang="en-US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044109" y="1070971"/>
            <a:ext cx="3009148" cy="1480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to be with 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055F30-3C6D-4FC0-9DCB-9A83625DA652}"/>
              </a:ext>
            </a:extLst>
          </p:cNvPr>
          <p:cNvSpPr txBox="1">
            <a:spLocks/>
          </p:cNvSpPr>
          <p:nvPr/>
        </p:nvSpPr>
        <p:spPr>
          <a:xfrm>
            <a:off x="7508635" y="1070971"/>
            <a:ext cx="1785942" cy="1342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where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309B28-DD77-48FA-A5E5-E92E8BFA6B86}"/>
              </a:ext>
            </a:extLst>
          </p:cNvPr>
          <p:cNvSpPr txBox="1">
            <a:spLocks/>
          </p:cNvSpPr>
          <p:nvPr/>
        </p:nvSpPr>
        <p:spPr>
          <a:xfrm>
            <a:off x="304801" y="2332725"/>
            <a:ext cx="4767071" cy="1441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two or more gather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91AD291-D034-43CA-84EC-F7D09F2800A9}"/>
              </a:ext>
            </a:extLst>
          </p:cNvPr>
          <p:cNvSpPr txBox="1">
            <a:spLocks/>
          </p:cNvSpPr>
          <p:nvPr/>
        </p:nvSpPr>
        <p:spPr>
          <a:xfrm>
            <a:off x="5287693" y="2322176"/>
            <a:ext cx="3060191" cy="95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in his name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5409A1-D8F8-294C-B0F2-F5E600DA92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112" y="-1398588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D7FA1E-A3E0-B040-936F-D3353E66C80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3428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uiExpand="1" build="p"/>
      <p:bldP spid="11" grpId="0" uiExpand="1" build="p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7928" y="1829597"/>
            <a:ext cx="204515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813543" y="1861955"/>
            <a:ext cx="272184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I will build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E79C2F-CBE2-4181-8420-3BC8C788FF06}"/>
              </a:ext>
            </a:extLst>
          </p:cNvPr>
          <p:cNvSpPr txBox="1">
            <a:spLocks/>
          </p:cNvSpPr>
          <p:nvPr/>
        </p:nvSpPr>
        <p:spPr>
          <a:xfrm>
            <a:off x="5980529" y="1828660"/>
            <a:ext cx="2681967" cy="866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my church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A29411-55E1-9142-B47F-D00C658A1F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8562" y="-126631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167055-B914-A048-85E7-DE2E7C2492F8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7587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2925" y="1421222"/>
            <a:ext cx="4458070" cy="14124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Even</a:t>
            </a:r>
            <a:endParaRPr lang="en-US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324100" y="1444545"/>
            <a:ext cx="2552700" cy="917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the gates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055F30-3C6D-4FC0-9DCB-9A83625DA652}"/>
              </a:ext>
            </a:extLst>
          </p:cNvPr>
          <p:cNvSpPr txBox="1">
            <a:spLocks/>
          </p:cNvSpPr>
          <p:nvPr/>
        </p:nvSpPr>
        <p:spPr>
          <a:xfrm>
            <a:off x="5400675" y="1421221"/>
            <a:ext cx="3581400" cy="993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of hell itself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309B28-DD77-48FA-A5E5-E92E8BFA6B86}"/>
              </a:ext>
            </a:extLst>
          </p:cNvPr>
          <p:cNvSpPr txBox="1">
            <a:spLocks/>
          </p:cNvSpPr>
          <p:nvPr/>
        </p:nvSpPr>
        <p:spPr>
          <a:xfrm>
            <a:off x="542926" y="2480888"/>
            <a:ext cx="2085974" cy="871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will not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91AD291-D034-43CA-84EC-F7D09F2800A9}"/>
              </a:ext>
            </a:extLst>
          </p:cNvPr>
          <p:cNvSpPr txBox="1">
            <a:spLocks/>
          </p:cNvSpPr>
          <p:nvPr/>
        </p:nvSpPr>
        <p:spPr>
          <a:xfrm>
            <a:off x="3086100" y="2480888"/>
            <a:ext cx="4010025" cy="753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destroy it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7A843C-3654-D649-A386-BF7A752ED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6100" y="-1330971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CCE9B5-AB44-DA42-AED4-CCF65426D6EB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8352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uiExpand="1" build="p"/>
      <p:bldP spid="11" grpId="0" uiExpand="1" build="p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415" y="1609720"/>
            <a:ext cx="1653771" cy="8096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762250" y="1609720"/>
            <a:ext cx="3619499" cy="668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keeping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946321" y="1609720"/>
            <a:ext cx="3197679" cy="1120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that promise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FE8B4E-29A7-C348-A0DA-7B085D0E6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2078" y="-122484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D241AE-873A-064C-BF62-BB46F1A1E39A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3972" y="1315038"/>
            <a:ext cx="8119072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Their love became like 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magnet.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FE9E32-FD8B-8146-9F86-9AC2F913B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5844" y="-133655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505F49-AD8C-8549-8259-DC3F20FCE118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464" y="1349853"/>
            <a:ext cx="8119072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shared bread as Jesus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did at the Last Supper.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628CC8-EA6A-EA43-8C6D-D61D77B4F4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4953" y="-129333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B675AA-3F50-BE40-BBA6-CAF615C316EE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5325" y="1171576"/>
            <a:ext cx="7524749" cy="33813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sang, prayed, 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listened to teachings from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God’s Word.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5F508B-1D4D-3544-9D62-C5EC8DD631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7241" y="-126631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1F2402-3E91-2748-B303-BC1EDC99F52D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3667" y="1290837"/>
            <a:ext cx="7036666" cy="31410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shared everything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with each other.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BB52D8-55DE-C844-854D-3E8AC1E2B6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6508" y="-135696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A2F512-1C76-1748-8B92-62ED2B8A430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81516</TotalTime>
  <Words>686</Words>
  <Application>Microsoft Macintosh PowerPoint</Application>
  <PresentationFormat>On-screen Show (16:10)</PresentationFormat>
  <Paragraphs>264</Paragraphs>
  <Slides>55</Slides>
  <Notes>0</Notes>
  <HiddenSlides>0</HiddenSlides>
  <MMClips>59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707</cp:revision>
  <dcterms:created xsi:type="dcterms:W3CDTF">2017-01-10T01:35:56Z</dcterms:created>
  <dcterms:modified xsi:type="dcterms:W3CDTF">2018-11-09T06:36:00Z</dcterms:modified>
</cp:coreProperties>
</file>