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324" r:id="rId2"/>
    <p:sldId id="370" r:id="rId3"/>
    <p:sldId id="371" r:id="rId4"/>
    <p:sldId id="296" r:id="rId5"/>
    <p:sldId id="382" r:id="rId6"/>
    <p:sldId id="297" r:id="rId7"/>
    <p:sldId id="328" r:id="rId8"/>
    <p:sldId id="329" r:id="rId9"/>
    <p:sldId id="330" r:id="rId10"/>
    <p:sldId id="372" r:id="rId11"/>
    <p:sldId id="303" r:id="rId12"/>
    <p:sldId id="384" r:id="rId13"/>
    <p:sldId id="385" r:id="rId14"/>
    <p:sldId id="373" r:id="rId15"/>
    <p:sldId id="308" r:id="rId16"/>
    <p:sldId id="350" r:id="rId17"/>
    <p:sldId id="351" r:id="rId18"/>
    <p:sldId id="352" r:id="rId19"/>
    <p:sldId id="374" r:id="rId20"/>
    <p:sldId id="331" r:id="rId21"/>
    <p:sldId id="325" r:id="rId22"/>
    <p:sldId id="332" r:id="rId23"/>
    <p:sldId id="387" r:id="rId24"/>
    <p:sldId id="333" r:id="rId25"/>
    <p:sldId id="400" r:id="rId26"/>
    <p:sldId id="375" r:id="rId27"/>
    <p:sldId id="344" r:id="rId28"/>
    <p:sldId id="388" r:id="rId29"/>
    <p:sldId id="396" r:id="rId30"/>
    <p:sldId id="389" r:id="rId31"/>
    <p:sldId id="353" r:id="rId32"/>
    <p:sldId id="354" r:id="rId33"/>
    <p:sldId id="397" r:id="rId34"/>
    <p:sldId id="390" r:id="rId35"/>
    <p:sldId id="376" r:id="rId36"/>
    <p:sldId id="391" r:id="rId37"/>
    <p:sldId id="348" r:id="rId38"/>
    <p:sldId id="314" r:id="rId39"/>
    <p:sldId id="399" r:id="rId40"/>
    <p:sldId id="393" r:id="rId41"/>
    <p:sldId id="392" r:id="rId42"/>
    <p:sldId id="355" r:id="rId43"/>
    <p:sldId id="356" r:id="rId44"/>
    <p:sldId id="377" r:id="rId45"/>
    <p:sldId id="317" r:id="rId46"/>
    <p:sldId id="398" r:id="rId47"/>
    <p:sldId id="378" r:id="rId48"/>
    <p:sldId id="360" r:id="rId49"/>
    <p:sldId id="379" r:id="rId50"/>
    <p:sldId id="320" r:id="rId51"/>
    <p:sldId id="381" r:id="rId52"/>
    <p:sldId id="323" r:id="rId53"/>
    <p:sldId id="394" r:id="rId5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202"/>
    <a:srgbClr val="FFCC00"/>
    <a:srgbClr val="1506D4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17" autoAdjust="0"/>
    <p:restoredTop sz="94280" autoAdjust="0"/>
  </p:normalViewPr>
  <p:slideViewPr>
    <p:cSldViewPr snapToGrid="0">
      <p:cViewPr varScale="1">
        <p:scale>
          <a:sx n="112" d="100"/>
          <a:sy n="112" d="100"/>
        </p:scale>
        <p:origin x="208" y="122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8/13/18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51.m4a"/><Relationship Id="rId5" Type="http://schemas.microsoft.com/office/2007/relationships/media" Target="../media/media51.m4a"/><Relationship Id="rId4" Type="http://schemas.openxmlformats.org/officeDocument/2006/relationships/audio" Target="../media/media50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audio" Target="../media/media54.m4a"/><Relationship Id="rId5" Type="http://schemas.microsoft.com/office/2007/relationships/media" Target="../media/media54.m4a"/><Relationship Id="rId4" Type="http://schemas.openxmlformats.org/officeDocument/2006/relationships/audio" Target="../media/media53.mp3"/><Relationship Id="rId9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5195749" y="2216930"/>
            <a:ext cx="3921198" cy="1114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381000" y="394093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871174"/>
            <a:ext cx="870464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3029458" y="354304"/>
            <a:ext cx="61147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latin typeface="Century Gothic" panose="020B0502020202020204" pitchFamily="34" charset="0"/>
              </a:rPr>
              <a:t>46. First, the Bad News </a:t>
            </a:r>
          </a:p>
          <a:p>
            <a:r>
              <a:rPr lang="en-US" sz="4300" b="1" dirty="0">
                <a:latin typeface="Century Gothic" panose="020B0502020202020204" pitchFamily="34" charset="0"/>
              </a:rPr>
              <a:t>– Sin Separates</a:t>
            </a:r>
            <a:endParaRPr lang="en-US" sz="43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 descr="../SpellingRule_S_or_ES.jpeg">
            <a:extLst>
              <a:ext uri="{FF2B5EF4-FFF2-40B4-BE49-F238E27FC236}">
                <a16:creationId xmlns:a16="http://schemas.microsoft.com/office/drawing/2014/main" id="{B562F695-22C2-4CA3-99B3-19E611D32F0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47" y="1952802"/>
            <a:ext cx="2779263" cy="3335445"/>
          </a:xfrm>
          <a:prstGeom prst="rect">
            <a:avLst/>
          </a:prstGeom>
          <a:noFill/>
          <a:ln w="25400">
            <a:solidFill>
              <a:sysClr val="windowText" lastClr="00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1F9B97-301B-48FA-9978-84CB41423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634" y="3177083"/>
            <a:ext cx="1592276" cy="846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F2582C-F1E3-4F4B-8F9A-BF57BB2B0337}"/>
              </a:ext>
            </a:extLst>
          </p:cNvPr>
          <p:cNvSpPr txBox="1"/>
          <p:nvPr/>
        </p:nvSpPr>
        <p:spPr>
          <a:xfrm>
            <a:off x="4149090" y="3459460"/>
            <a:ext cx="8458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entury Gothic" panose="020B0502020202020204" pitchFamily="34" charset="0"/>
              </a:rPr>
              <a:t>You cheated!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E2E9CC-E6EE-1A46-939B-AC25A705D2C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A7A135-4915-A048-AFDA-C0655F226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9654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7332" y="1058609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382727" y="3217801"/>
            <a:ext cx="3681984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cause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82727" y="2138205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ven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EF40D9-8ACC-C94B-89C8-2D9E16ACF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176DF0-4F09-1146-9CF7-25E8F442495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8" grpId="0" uiExpand="1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4451" y="1006469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114451" y="2203650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     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66485" y="1010696"/>
            <a:ext cx="288860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>
                <a:latin typeface="Century Gothic" panose="020B0502020202020204" pitchFamily="34" charset="0"/>
              </a:rPr>
              <a:t>mans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C50AA6-C66F-41DD-9CA6-F18FD7806AF6}"/>
              </a:ext>
            </a:extLst>
          </p:cNvPr>
          <p:cNvSpPr txBox="1"/>
          <p:nvPr/>
        </p:nvSpPr>
        <p:spPr>
          <a:xfrm>
            <a:off x="4266485" y="2219519"/>
            <a:ext cx="3096768" cy="1120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dirty="0">
                <a:latin typeface="Century Gothic" panose="020B0502020202020204" pitchFamily="34" charset="0"/>
              </a:rPr>
              <a:t>br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>
                <a:latin typeface="Century Gothic" panose="020B0502020202020204" pitchFamily="34" charset="0"/>
              </a:rPr>
              <a:t>ken</a:t>
            </a:r>
            <a:endParaRPr lang="en-US" sz="45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86F774-59A1-3E4D-88F5-73287C0A07EE}"/>
              </a:ext>
            </a:extLst>
          </p:cNvPr>
          <p:cNvSpPr txBox="1">
            <a:spLocks/>
          </p:cNvSpPr>
          <p:nvPr/>
        </p:nvSpPr>
        <p:spPr>
          <a:xfrm>
            <a:off x="2114450" y="3447735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ly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F9ED827-C2B9-534E-95E2-6E7FBA6E8EC2}"/>
              </a:ext>
            </a:extLst>
          </p:cNvPr>
          <p:cNvSpPr txBox="1">
            <a:spLocks/>
          </p:cNvSpPr>
          <p:nvPr/>
        </p:nvSpPr>
        <p:spPr>
          <a:xfrm>
            <a:off x="4266485" y="3450937"/>
            <a:ext cx="2772891" cy="116294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>
                <a:latin typeface="Century Gothic" panose="020B0502020202020204" pitchFamily="34" charset="0"/>
              </a:rPr>
              <a:t>bey</a:t>
            </a:r>
            <a:endParaRPr lang="en-US" sz="45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049C7C-C3BE-F346-A58C-C9C1F062E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210AB2-AB49-E94F-B6B9-382950A11DB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061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8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8" grpId="0" uiExpand="1" build="p"/>
      <p:bldP spid="2" grpId="0"/>
      <p:bldP spid="9" grpId="0" uiExpand="1" build="p"/>
      <p:bldP spid="10" grpId="0" uiExpand="1" build="p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8078" y="1169858"/>
            <a:ext cx="2050025" cy="1312607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glor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36710" y="2482465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ever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1E1282-4DC6-C040-8B52-F1A83868078F}"/>
              </a:ext>
            </a:extLst>
          </p:cNvPr>
          <p:cNvSpPr txBox="1">
            <a:spLocks/>
          </p:cNvSpPr>
          <p:nvPr/>
        </p:nvSpPr>
        <p:spPr>
          <a:xfrm>
            <a:off x="4732974" y="1169858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ug</a:t>
            </a:r>
            <a:r>
              <a:rPr lang="en-US" sz="5000" dirty="0">
                <a:latin typeface="Century Gothic" panose="020B0502020202020204" pitchFamily="34" charset="0"/>
              </a:rPr>
              <a:t> 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FDEAE9-25A6-3446-AA9C-440795804582}"/>
              </a:ext>
            </a:extLst>
          </p:cNvPr>
          <p:cNvSpPr txBox="1">
            <a:spLocks/>
          </p:cNvSpPr>
          <p:nvPr/>
        </p:nvSpPr>
        <p:spPr>
          <a:xfrm>
            <a:off x="4732973" y="2482465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ho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045E08-9CE6-CC44-AC73-54527E60310E}"/>
              </a:ext>
            </a:extLst>
          </p:cNvPr>
          <p:cNvSpPr txBox="1">
            <a:spLocks/>
          </p:cNvSpPr>
          <p:nvPr/>
        </p:nvSpPr>
        <p:spPr>
          <a:xfrm>
            <a:off x="1578078" y="3543168"/>
            <a:ext cx="3389703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>
                <a:latin typeface="Century Gothic" panose="020B0502020202020204" pitchFamily="34" charset="0"/>
              </a:rPr>
              <a:t>heaven l</a:t>
            </a:r>
            <a:r>
              <a:rPr lang="en-US" sz="5000" b="1">
                <a:solidFill>
                  <a:srgbClr val="00B050"/>
                </a:solidFill>
                <a:latin typeface="Century Gothic" panose="020B0502020202020204" pitchFamily="34" charset="0"/>
              </a:rPr>
              <a:t>y </a:t>
            </a:r>
            <a:br>
              <a:rPr lang="en-US" sz="5000">
                <a:latin typeface="Century Gothic" panose="020B0502020202020204" pitchFamily="34" charset="0"/>
              </a:rPr>
            </a:br>
            <a:br>
              <a:rPr lang="en-US" sz="500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EE56F0-1508-6B40-AD6A-2828FCE90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58C451-55DB-8548-B7E2-8B868D87C21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522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5" grpId="0" uiExpand="1" build="p"/>
      <p:bldP spid="6" grpId="0" uiExpand="1" build="p"/>
      <p:bldP spid="7" grpId="0" uiExpand="1" build="p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2644" y="1650426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388219" y="2857500"/>
            <a:ext cx="3971322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sep</a:t>
            </a:r>
            <a:r>
              <a:rPr lang="en-US" sz="5000" dirty="0">
                <a:latin typeface="Century Gothic" panose="020B0502020202020204" pitchFamily="34" charset="0"/>
              </a:rPr>
              <a:t> a 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70F48A-55AA-364C-91A1-C2E48FE06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F60EC4-743A-6848-9E5E-32092722916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200399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D87E65-D35D-BD4D-874C-D0809269A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5650FE-B507-9947-B148-80003E63DC3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797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0246" y="148583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3358062" y="2889030"/>
            <a:ext cx="2227152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607121-D38F-0D4C-8152-E48785D6806B}"/>
              </a:ext>
            </a:extLst>
          </p:cNvPr>
          <p:cNvSpPr/>
          <p:nvPr/>
        </p:nvSpPr>
        <p:spPr>
          <a:xfrm>
            <a:off x="7717759" y="-1073150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89F26E-598E-3B42-87F8-B7EA02028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073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2055336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26D372-4A05-7A40-8A8F-895A4382C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2058FC-634C-1A42-8E9C-591AD83079F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989238" y="2041873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al 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F91434-8248-6D41-AEAD-D652E6B04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8EC9D1-F695-204B-B289-806D65E615D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24" y="2184124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o 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69B32F-A041-4B40-BD84-068973C36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96035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AC18E2-AB7B-534C-BBD6-9BAD31C576F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7472" y="1337598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07472" y="2889030"/>
            <a:ext cx="30246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9426AF-34C6-0B40-AE73-D553823CB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186255-D954-EA46-A78F-4D707FC2E44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1" y="1214161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54060" y="2215925"/>
            <a:ext cx="223515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1CDFB-2E3A-4707-A304-C239FACE0399}"/>
              </a:ext>
            </a:extLst>
          </p:cNvPr>
          <p:cNvSpPr txBox="1"/>
          <p:nvPr/>
        </p:nvSpPr>
        <p:spPr>
          <a:xfrm>
            <a:off x="3354059" y="3498158"/>
            <a:ext cx="21130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</a:rPr>
              <a:t>cl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76F15F-6D4A-CA48-9989-836318EAC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D4BE3F-90C2-7249-AF8B-50C81D1F0A6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545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2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177674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9FDB8E-E6A3-734E-9697-96DE10311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1F6FCE-3D6B-4543-90CA-A534E22A643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177674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71EC20-F313-1445-9DD9-C27404950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5116C2-EF88-664C-B12D-1168F28C160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991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6797" y="1278174"/>
            <a:ext cx="3149679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2926079" y="3313966"/>
            <a:ext cx="323030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2719036" y="2296070"/>
            <a:ext cx="36443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1AA0BD-1EC9-EB4E-9C5F-4D400585E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1E8B32-2372-1E48-88FD-150E8710B9D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6" y="11481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3352799" y="3285148"/>
            <a:ext cx="329096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2649440" y="2188822"/>
            <a:ext cx="3644393" cy="121297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706CF5-AFDA-F144-B2B4-114B09873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942834-E896-0642-95E1-4746283765E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552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CF2A47-D983-4748-9404-78F004D3F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716" y="-96035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0BDAE-8455-A64E-BD49-EA679C895D1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216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1248517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2786887" y="3164784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2511996" y="2232810"/>
            <a:ext cx="36443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D5D697-AC31-6540-ACF6-719DE27CB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BCAC79-6172-3E4F-8375-7A4EAFB1E62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66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3495" y="2177674"/>
            <a:ext cx="4632157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dis </a:t>
            </a:r>
            <a:r>
              <a:rPr lang="en-US" sz="5000" dirty="0" err="1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ap</a:t>
            </a: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p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5000" dirty="0">
                <a:latin typeface="Century Gothic" panose="020B0502020202020204" pitchFamily="34" charset="0"/>
              </a:rPr>
              <a:t>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1C5F86-5671-BE43-90D2-16A9FF2D2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57CF55-68DD-1A42-B78E-23B3C6EE8AB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007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be c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au</a:t>
            </a:r>
            <a:r>
              <a:rPr lang="en-US" sz="5000" dirty="0">
                <a:latin typeface="Century Gothic" panose="020B0502020202020204" pitchFamily="34" charset="0"/>
              </a:rPr>
              <a:t>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E41A21-B976-4147-A533-72BBBFF0F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C432CD-3DC6-3D45-8B76-04A7A0F3F1E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166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6FF63-C62B-41C4-BD5E-463D77FF3316}"/>
              </a:ext>
            </a:extLst>
          </p:cNvPr>
          <p:cNvSpPr txBox="1"/>
          <p:nvPr/>
        </p:nvSpPr>
        <p:spPr>
          <a:xfrm>
            <a:off x="3331686" y="2458143"/>
            <a:ext cx="22799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aw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ful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D00226-26DE-A248-8D57-720257354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8128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CE3240-DA19-3D4A-8BC7-83047FC27D2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386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249" y="216848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h</a:t>
            </a:r>
            <a:r>
              <a:rPr lang="en-US" sz="5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en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1D352D-3B0A-E943-9C6B-4EF08ECF8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325079-04FE-3745-AB75-19D0733707A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389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190827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439D17-0014-B249-B3FD-1F3F33A70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498" y="-1123373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1BFBB5-9A72-D640-B59E-07FE7A6B617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4332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63" y="129867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 </a:t>
            </a:r>
            <a:r>
              <a:rPr lang="en-US" sz="5000" dirty="0" err="1">
                <a:latin typeface="Century Gothic" panose="020B0502020202020204" pitchFamily="34" charset="0"/>
              </a:rPr>
              <a:t>fect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120881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for </a:t>
            </a:r>
            <a:r>
              <a:rPr lang="en-US" sz="5000" dirty="0" err="1">
                <a:latin typeface="Century Gothic" panose="020B0502020202020204" pitchFamily="34" charset="0"/>
              </a:rPr>
              <a:t>ev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4089176" y="129867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sis 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408917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ev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dirty="0" err="1">
                <a:latin typeface="Century Gothic" panose="020B0502020202020204" pitchFamily="34" charset="0"/>
              </a:rPr>
              <a:t>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8DAE84-62FC-624F-9172-670E79B7D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016" y="-97374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AC18B2-4D16-F341-82E8-1E33A6DA230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6" grpId="0" uiExpand="1" build="p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934" y="1976592"/>
            <a:ext cx="2375069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DF4784-BFDB-E540-897C-9DD25486B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1142603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F24ACB-D601-B24D-B0F6-F6263D48A55B}"/>
              </a:ext>
            </a:extLst>
          </p:cNvPr>
          <p:cNvSpPr/>
          <p:nvPr/>
        </p:nvSpPr>
        <p:spPr>
          <a:xfrm>
            <a:off x="7821846" y="-10060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240494" y="195585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67F1C9-8962-7B45-A287-3C7A45A97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405" y="-96035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168619-5EEB-8B46-8DF1-7BF5DB0F5D0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692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uiExpand="1" build="p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5447" y="2003065"/>
            <a:ext cx="2986388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999218" y="2003065"/>
            <a:ext cx="3126857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48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0565FC-A730-594E-A516-AB824477D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8128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81D07A-CC63-8C42-AA7A-3EE7C43F5E3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63" y="129867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 </a:t>
            </a:r>
            <a:r>
              <a:rPr lang="en-US" sz="5000" dirty="0">
                <a:latin typeface="Century Gothic" panose="020B0502020202020204" pitchFamily="34" charset="0"/>
              </a:rPr>
              <a:t>give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120881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 </a:t>
            </a:r>
            <a:r>
              <a:rPr lang="en-US" sz="5000" dirty="0">
                <a:latin typeface="Century Gothic" panose="020B0502020202020204" pitchFamily="34" charset="0"/>
              </a:rPr>
              <a:t>ever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4089176" y="129867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408917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gl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y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A44C45-C98D-9141-9EC8-9CA29DDCC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63" y="-1146462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C09BAA-F973-8B48-A665-68472FF8719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693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6" grpId="0" uiExpand="1" build="p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124240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2996419" y="3218121"/>
            <a:ext cx="284167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ld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2996419" y="2238170"/>
            <a:ext cx="2940148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ds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414D07-5938-F748-978E-5D1E5A365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89088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5DE44A-FDA1-444A-B474-C37E21A6CD2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183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3881" y="1959320"/>
            <a:ext cx="1996237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war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C356DB-DB19-444B-941F-AACA16240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99036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9F2E8F-66BA-F448-96B2-121921B5965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9232" y="1953224"/>
            <a:ext cx="2688509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nts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3AFD32-FC36-CF4D-95A4-DFB73D3B3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113999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BE31C0-6DCC-F641-8E4C-3440F9697DA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7793"/>
            <a:ext cx="4895950" cy="131640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peo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742015-4209-C447-9CC2-FCDAE22AB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104024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D9B231-6A2D-EB48-A1A8-BB2C437B141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trou</a:t>
            </a:r>
            <a:r>
              <a:rPr lang="en-US" sz="5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ble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664E80-BCA5-2948-8EE6-07EFDE0D4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122312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36A51E-207F-3143-A166-5240844054E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953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778E2-D349-4B53-B2CD-778F003B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786" y="2101738"/>
            <a:ext cx="4040217" cy="158748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  <a:endParaRPr lang="en-US" sz="4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B08EF9-83BD-9846-9D1E-DF4CF133E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12065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6C035B-AFCE-DC41-B139-724C4D8E8E5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434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171635" y="1280222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71635" y="2780667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p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999359" y="128022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-k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999359" y="2780667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E1E213-3E30-A64E-A04E-8B12DB9F9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4C8031-CFA6-6D48-863D-6B62F7CD811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198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14476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wr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ong</a:t>
            </a:r>
            <a:r>
              <a:rPr lang="en-US" sz="5000" dirty="0">
                <a:latin typeface="Century Gothic" panose="020B0502020202020204" pitchFamily="34" charset="0"/>
              </a:rPr>
              <a:t>s </a:t>
            </a: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7B0C83-B995-B049-97FF-7524978FE3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740" y="-990369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209D04-B20F-DE43-B08D-6BCD74A8A26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9017" y="5146727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705621" y="2385793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5000" dirty="0">
                <a:latin typeface="Century Gothic" panose="020B0502020202020204" pitchFamily="34" charset="0"/>
              </a:rPr>
              <a:t>bout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474202" y="3040768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5C0FB5-D750-2B4C-95BD-2BE2B4C75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993" y="-105687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88117D-72A9-9A49-973C-1575ECD76E0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uiExpand="1" build="p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383033" y="1070216"/>
            <a:ext cx="4207243" cy="114422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dis </a:t>
            </a:r>
            <a:r>
              <a:rPr lang="en-US" sz="50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5000" dirty="0"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303420" y="1797861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CCFBE6-352E-4E56-9C54-58807AEFE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059" y="2920345"/>
            <a:ext cx="859611" cy="530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44655E-0A9F-1D41-8505-374FC61F7228}"/>
              </a:ext>
            </a:extLst>
          </p:cNvPr>
          <p:cNvSpPr txBox="1"/>
          <p:nvPr/>
        </p:nvSpPr>
        <p:spPr>
          <a:xfrm>
            <a:off x="1957137" y="2269514"/>
            <a:ext cx="3798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Rom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ns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5E5BB8-FB82-B147-957E-10BF3A9B277F}"/>
              </a:ext>
            </a:extLst>
          </p:cNvPr>
          <p:cNvSpPr txBox="1">
            <a:spLocks/>
          </p:cNvSpPr>
          <p:nvPr/>
        </p:nvSpPr>
        <p:spPr>
          <a:xfrm>
            <a:off x="2179620" y="3450743"/>
            <a:ext cx="4207243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sep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</a:t>
            </a:r>
            <a:r>
              <a:rPr lang="en-US" sz="5000" dirty="0">
                <a:latin typeface="Century Gothic" panose="020B0502020202020204" pitchFamily="34" charset="0"/>
              </a:rPr>
              <a:t>rates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DF5D30-5155-2841-9FFA-37802AF35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709587" y="4119462"/>
            <a:ext cx="754126" cy="39173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FB8980-A2E9-2944-8309-6F4A944FF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440" y="-1106748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73E94E-B066-FE43-957B-85F716B7E7E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90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uiExpand="1" build="p"/>
      <p:bldP spid="3" grpId="0"/>
      <p:bldP spid="7" grpId="0" uiExpand="1" build="p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195227" y="2994316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sh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195227" y="1494209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lf-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5024172" y="2994316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y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5024172" y="1494208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BDCE6C-72C0-444D-84B2-71A29EA38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9517F6-188D-FD4E-84B5-83C90B256DA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232541" y="1125875"/>
            <a:ext cx="198371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209294" y="216183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6079F-CF25-4253-A4B2-44AAA9E5FB89}"/>
              </a:ext>
            </a:extLst>
          </p:cNvPr>
          <p:cNvSpPr txBox="1"/>
          <p:nvPr/>
        </p:nvSpPr>
        <p:spPr>
          <a:xfrm>
            <a:off x="4757549" y="1125875"/>
            <a:ext cx="1306701" cy="1120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5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D8E107-FBE6-40B2-BAD6-521A87272241}"/>
              </a:ext>
            </a:extLst>
          </p:cNvPr>
          <p:cNvSpPr/>
          <p:nvPr/>
        </p:nvSpPr>
        <p:spPr>
          <a:xfrm>
            <a:off x="4857795" y="2143228"/>
            <a:ext cx="1628972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-sh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p</a:t>
            </a:r>
            <a:endParaRPr lang="en-US" sz="5000" dirty="0">
              <a:solidFill>
                <a:prstClr val="black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304DC1-44E8-274F-B4C9-715D0E0FD519}"/>
              </a:ext>
            </a:extLst>
          </p:cNvPr>
          <p:cNvSpPr txBox="1">
            <a:spLocks/>
          </p:cNvSpPr>
          <p:nvPr/>
        </p:nvSpPr>
        <p:spPr>
          <a:xfrm>
            <a:off x="2151493" y="3282787"/>
            <a:ext cx="30903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  <a:endParaRPr lang="en-US" sz="4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44AF7D-E62E-4F4A-ABF8-0A789F69B30C}"/>
              </a:ext>
            </a:extLst>
          </p:cNvPr>
          <p:cNvSpPr txBox="1"/>
          <p:nvPr/>
        </p:nvSpPr>
        <p:spPr>
          <a:xfrm>
            <a:off x="4757549" y="3245564"/>
            <a:ext cx="1440051" cy="1120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sh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AE20D3-4580-9D49-9C45-E0928D23C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AA1ABC-C5C9-6F42-BFC2-2A98EEA8217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66039" y="146168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03889" y="2843310"/>
            <a:ext cx="353491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 err="1">
                <a:latin typeface="Century Gothic" panose="020B0502020202020204" pitchFamily="34" charset="0"/>
              </a:rPr>
              <a:t>b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5035787" y="146168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5020507" y="2843310"/>
            <a:ext cx="3712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FD4F52-647E-9346-B24E-514448CD4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9252FA-ED0B-0E4F-B858-D3FD99428A6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550477" y="2017295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g-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50477" y="321157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01483" y="923753"/>
            <a:ext cx="537071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10BBF7-DBC0-D846-9483-E13EAB808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6035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4E574B-2DFA-BB4A-B282-0B46952F9AD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57862</TotalTime>
  <Words>413</Words>
  <Application>Microsoft Macintosh PowerPoint</Application>
  <PresentationFormat>On-screen Show (16:10)</PresentationFormat>
  <Paragraphs>163</Paragraphs>
  <Slides>53</Slides>
  <Notes>0</Notes>
  <HiddenSlides>0</HiddenSlides>
  <MMClips>57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Other Sounds – schwa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454</cp:revision>
  <cp:lastPrinted>2018-03-05T15:55:52Z</cp:lastPrinted>
  <dcterms:created xsi:type="dcterms:W3CDTF">2017-01-10T01:35:56Z</dcterms:created>
  <dcterms:modified xsi:type="dcterms:W3CDTF">2018-08-13T15:22:33Z</dcterms:modified>
</cp:coreProperties>
</file>