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6" r:id="rId13"/>
    <p:sldId id="397" r:id="rId14"/>
    <p:sldId id="398" r:id="rId15"/>
    <p:sldId id="399" r:id="rId16"/>
    <p:sldId id="433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295" r:id="rId25"/>
    <p:sldId id="296" r:id="rId26"/>
    <p:sldId id="297" r:id="rId27"/>
    <p:sldId id="298" r:id="rId28"/>
    <p:sldId id="279" r:id="rId29"/>
    <p:sldId id="301" r:id="rId30"/>
    <p:sldId id="362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414"/>
    <a:srgbClr val="FF0000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31" autoAdjust="0"/>
    <p:restoredTop sz="94280" autoAdjust="0"/>
  </p:normalViewPr>
  <p:slideViewPr>
    <p:cSldViewPr snapToGrid="0">
      <p:cViewPr varScale="1">
        <p:scale>
          <a:sx n="96" d="100"/>
          <a:sy n="96" d="100"/>
        </p:scale>
        <p:origin x="19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2" Type="http://schemas.microsoft.com/office/2007/relationships/media" Target="../media/media2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microsoft.com/office/2007/relationships/media" Target="../media/media26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9.mp3"/><Relationship Id="rId7" Type="http://schemas.openxmlformats.org/officeDocument/2006/relationships/image" Target="../media/image3.png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5" Type="http://schemas.microsoft.com/office/2007/relationships/media" Target="../media/media30.m4a"/><Relationship Id="rId4" Type="http://schemas.openxmlformats.org/officeDocument/2006/relationships/audio" Target="../media/media29.mp3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34.m4a"/><Relationship Id="rId7" Type="http://schemas.openxmlformats.org/officeDocument/2006/relationships/image" Target="../media/image4.png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4.m4a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36.m4a"/><Relationship Id="rId7" Type="http://schemas.openxmlformats.org/officeDocument/2006/relationships/image" Target="../media/image4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6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4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5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234176" y="673425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7. Jesus Gets Lost!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" y="1893443"/>
            <a:ext cx="4075997" cy="333963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1626" y="-1053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370" y="1973442"/>
            <a:ext cx="7421260" cy="12739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was missing!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" end="42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6880" y="-1319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910446"/>
            <a:ext cx="7647010" cy="12819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returned to the city.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" end="48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4905" y="-12694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7820" y="1699492"/>
            <a:ext cx="7345384" cy="12992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looked everywhere for Jesus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" end="20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5420" y="-12057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3159" y="2110856"/>
            <a:ext cx="7609345" cy="2202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Finally</a:t>
            </a:r>
            <a:r>
              <a:rPr lang="en-US" sz="4400" b="1" dirty="0">
                <a:latin typeface="Century Gothic" panose="020B0502020202020204" pitchFamily="34" charset="0"/>
              </a:rPr>
              <a:t>,</a:t>
            </a:r>
            <a:r>
              <a:rPr lang="en-US" sz="4400" dirty="0">
                <a:latin typeface="Century Gothic" panose="020B0502020202020204" pitchFamily="34" charset="0"/>
              </a:rPr>
              <a:t> they found him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" end="2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4899" y="-12693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8007" y="1756268"/>
            <a:ext cx="6990608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was in the temple, the house of God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" end="45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619" y="-11673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5656" y="1756268"/>
            <a:ext cx="583268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was teaching the teachers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" end="58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301" y="-1299544"/>
            <a:ext cx="74022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1455" y="1734324"/>
            <a:ext cx="5577282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These old, wise men were amazed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" end="56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1455" y="-11708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3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1143" y="1803971"/>
            <a:ext cx="6549068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How did this young boy know all about God?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636" y="-1228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7913" y="1734324"/>
            <a:ext cx="62265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How did he know the Scriptures so well?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" end="534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113" y="-11051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4280" y="1332753"/>
            <a:ext cx="6355439" cy="304949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“Son,” Mary said, “we have been looking for you for three days!”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" end="3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056" y="-12790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7341" y="1144461"/>
            <a:ext cx="7602289" cy="31688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entury Gothic" charset="0"/>
                <a:ea typeface="Times New Roman" charset="0"/>
              </a:rPr>
              <a:t>Each year, Mary and Joseph went to Jerusalem to worship God. </a:t>
            </a:r>
            <a:endParaRPr lang="en-US" sz="320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8150" y="-9557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830" y="1226011"/>
            <a:ext cx="7606340" cy="308730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“Why?” Jesus said. “Didn’t you know I had to be in my Father’s house?”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" end="54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8126" y="-12706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737" y="2083077"/>
            <a:ext cx="7984273" cy="22302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did not understand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" end="85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0945" y="-1261567"/>
            <a:ext cx="859203" cy="8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03994" y="1289734"/>
            <a:ext cx="6657473" cy="31878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Jesus went home with his mother and father to Nazareth.</a:t>
            </a:r>
            <a:r>
              <a:rPr lang="en-US" sz="4400" dirty="0"/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" end="39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910" y="-12544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874920"/>
            <a:ext cx="7984273" cy="12311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obeyed them.</a:t>
            </a:r>
            <a:r>
              <a:rPr 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1" end="40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824" y="-1319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5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675" y="2392912"/>
            <a:ext cx="6094649" cy="1842019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Where was Jesus when his parents missed him?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Q1">
            <a:hlinkClick r:id="" action="ppaction://media"/>
            <a:extLst>
              <a:ext uri="{FF2B5EF4-FFF2-40B4-BE49-F238E27FC236}">
                <a16:creationId xmlns:a16="http://schemas.microsoft.com/office/drawing/2014/main" id="{A3A3BE1E-BC2E-44F3-819A-733C8B231C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13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2721" y="5924841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70" end="554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4613" y="-117945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E6D489-C611-4511-9C1B-B67C2FC5395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Why did Jesus feel that he had to be in the temple?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Q2">
            <a:hlinkClick r:id="" action="ppaction://media"/>
            <a:extLst>
              <a:ext uri="{FF2B5EF4-FFF2-40B4-BE49-F238E27FC236}">
                <a16:creationId xmlns:a16="http://schemas.microsoft.com/office/drawing/2014/main" id="{20E81640-0B24-4E2F-A775-1AAF9EFF31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73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9" y="6044521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06" end="6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4993" y="-132292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509AB-C1E3-4DB4-9D3B-A53FEAA18E0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3" y="80795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2625" y="2020802"/>
            <a:ext cx="7038749" cy="19444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Do you have a burning wish to be in God’s house? Where is God’s house for you?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Q3">
            <a:hlinkClick r:id="" action="ppaction://media"/>
            <a:extLst>
              <a:ext uri="{FF2B5EF4-FFF2-40B4-BE49-F238E27FC236}">
                <a16:creationId xmlns:a16="http://schemas.microsoft.com/office/drawing/2014/main" id="{6C51254E-3483-485A-A8D6-75C80F4997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2794" y="613447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33" end="454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8279" y="-1050048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3220E4-D993-420E-8EFC-50703B04B60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7478" y="2323993"/>
            <a:ext cx="7349044" cy="262892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can you get to church each week?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4">
            <a:hlinkClick r:id="" action="ppaction://media"/>
            <a:extLst>
              <a:ext uri="{FF2B5EF4-FFF2-40B4-BE49-F238E27FC236}">
                <a16:creationId xmlns:a16="http://schemas.microsoft.com/office/drawing/2014/main" id="{64A927D5-1937-4D5B-B313-E1C69E6D04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720" y="6012138"/>
            <a:ext cx="665902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4" end="725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7893" y="-124237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665CDE-0122-4509-B823-A3D2606AE590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3858" y="1774916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latin typeface="Century Gothic" panose="020B0502020202020204" pitchFamily="34" charset="0"/>
              </a:rPr>
              <a:t>I have to be in your house. I want to go to church. Please help me to grow up in the house of God. Help my family and I to be there each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" end="4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9936" y="-145154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9BEEAE-E4F2-4B5D-8CB7-225836843E70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CCAB3-F007-D449-8AEA-C9F8A93D383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F6BEC3-AEC6-5443-8460-0BB491E6F5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0918" y="-23482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023256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63670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Jesus Gets Lost!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4114" y="-220798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081D4B-A28D-48A1-9638-29768394590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DE31B6-8EB7-0448-9361-06278CC14B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-2519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2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656948"/>
            <a:ext cx="7518976" cy="30908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When Jesus was 12 years old, he got to go along! </a:t>
            </a: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5832" y="-1130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316" y="1699295"/>
            <a:ext cx="432212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Each year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64889" y="1674954"/>
            <a:ext cx="414825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and Joseph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32316" y="2895853"/>
            <a:ext cx="455445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went to Jerusalem	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5150622" y="2895853"/>
            <a:ext cx="482722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worship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" end="25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212" y="-131271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3E2195-91C5-42AE-BB90-EA904CBC41F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14" grpId="0" uiExpand="1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7427" y="1627392"/>
            <a:ext cx="290085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When Jesus 	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78066" y="1673939"/>
            <a:ext cx="437230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12 years old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27427" y="2975498"/>
            <a:ext cx="344883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got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3447766" y="3007194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go along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" end="41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198" y="-143405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A23EDF-6CEB-4DE4-B07B-D9A2F197844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14" grpId="0" uiExpand="1" build="p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576" y="2255630"/>
            <a:ext cx="36223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a big city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06276" y="2255630"/>
            <a:ext cx="356392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a small boy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" end="5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233" y="-134177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860A42-9AA6-42AF-9FA0-167A2F0B84D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4363" y="1597019"/>
            <a:ext cx="390957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crowded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24363" y="2968438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many lands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78967" y="1597019"/>
            <a:ext cx="292681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people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9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480" y="-127249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99063F-9D59-4F71-AD06-EB8FDB73054E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7310" y="1170768"/>
            <a:ext cx="440383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few days later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680841" y="1177570"/>
            <a:ext cx="338677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family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1074052" y="2428631"/>
            <a:ext cx="670783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packed wagons and camels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74052" y="3625189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go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6" end="42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3277" y="-95129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BA0040-2952-4EA5-99D1-D6ED490B8CDE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2" grpId="0" uiExpand="1" build="p"/>
      <p:bldP spid="14" grpId="0" uiExpand="1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7043" y="2192714"/>
            <a:ext cx="415497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traveled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392022" y="2192714"/>
            <a:ext cx="235804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for a day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6" end="92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5143" y="-10553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DA94B9-8928-4CF9-9A46-90594BA42DF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7570" y="1500023"/>
            <a:ext cx="442581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Where is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094720" y="2791831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asked Joseph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7570" y="-126682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6BC1A-DB29-4D1D-9ABF-04DBC520B5A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166" y="1593217"/>
            <a:ext cx="38387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Joseph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52165" y="2895600"/>
            <a:ext cx="535156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Is he not 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5" end="109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215" y="-116258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0C7FF7-5AF2-49FD-8876-E1B51D9D3EE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2224" y="2259221"/>
            <a:ext cx="38387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80682" y="2267811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missing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" end="81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2887" y="-113457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2275E-BF30-431A-AC07-7A863FC34FA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200227"/>
            <a:ext cx="38198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returned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155580" y="2228253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city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3" end="78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5563" y="-121788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17444D-A39C-4589-8B9F-0F098A4F83CF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2482" y="1795514"/>
            <a:ext cx="7459035" cy="212397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What a big city for a small boy.</a:t>
            </a: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684" y="-11091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9134" y="1662612"/>
            <a:ext cx="38198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looked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895850" y="1662612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everywhere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229134" y="2973470"/>
            <a:ext cx="6579243" cy="1400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2" end="76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3647" y="-104526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96DA3-E132-4044-AEB1-738BFED3440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7449" y="2064962"/>
            <a:ext cx="218563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Finally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3927312" y="2064962"/>
            <a:ext cx="423566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found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9149" y="-124644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4C04B9-DF41-4CA3-8BE2-6BAB7424CE7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8" grpId="0" uiExpand="1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1437" y="1675564"/>
            <a:ext cx="208480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351111" y="1675564"/>
            <a:ext cx="450166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was in the temple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272387" y="3006834"/>
            <a:ext cx="445521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the house of God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" end="9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546" y="-11174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B1704E-30D9-44FE-9F14-18838A8A160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01" y="2227071"/>
            <a:ext cx="5180600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He was teaching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30311" y="2227071"/>
            <a:ext cx="315250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teachers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2" end="9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061" y="-125764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9583D7-992C-4CA0-8A77-DE5650FEC68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6451" y="1721206"/>
            <a:ext cx="528586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These old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wise men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20714" y="2997443"/>
            <a:ext cx="4384533" cy="934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amazed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4" end="9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3651" y="-113171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1AA725-5B53-40D9-9F93-87C04A8A082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0751" y="1723862"/>
            <a:ext cx="6042568" cy="914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did this </a:t>
            </a:r>
            <a:r>
              <a:rPr lang="en-US" sz="3600">
                <a:latin typeface="Century Gothic" panose="020B0502020202020204" pitchFamily="34" charset="0"/>
              </a:rPr>
              <a:t>young boy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57698" y="2935414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about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1460751" y="2935414"/>
            <a:ext cx="147126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know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" end="95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0500" y="-11813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7AABBB-B856-42E2-A16A-6D42EDD4432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6235" y="1640318"/>
            <a:ext cx="462148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did he know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9902" y="2923762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so well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5369169" y="1640318"/>
            <a:ext cx="39245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Scriptures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" end="32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113670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2BF3A-46F8-4EFA-A820-5DA4FB337CB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0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20" y="1496727"/>
            <a:ext cx="192860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Son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87597" y="2809420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three days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!”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240894" y="1533156"/>
            <a:ext cx="35906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-537634" y="2794987"/>
            <a:ext cx="518060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looking for you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795366" y="1533157"/>
            <a:ext cx="4319567" cy="113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we have been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849" y="-3311602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BF7B4B-2D5F-4ACA-A74B-AF619B071660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build="p"/>
      <p:bldP spid="13" grpId="0" build="p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7592" y="2247303"/>
            <a:ext cx="192860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Why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610100" y="2247303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" end="8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1" y="-11370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1740B0-74CA-493A-90D3-D09C3552B34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0084" y="1694735"/>
            <a:ext cx="424661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Didn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t you know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5375354" y="1690299"/>
            <a:ext cx="276779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I had to be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19452" y="2924873"/>
            <a:ext cx="518060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in my Father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house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" end="77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1252878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05D782-3514-492C-98C6-4407CB56D4C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9155" y="1493648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solidFill>
                  <a:srgbClr val="000000"/>
                </a:solidFill>
                <a:latin typeface="Century Gothic" charset="0"/>
                <a:ea typeface="Times New Roman" charset="0"/>
              </a:rPr>
              <a:t>It was crowded with people from many lands.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8025" y="-11838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5951" y="2264192"/>
            <a:ext cx="495114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3466327" y="2285403"/>
            <a:ext cx="591872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did not understand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8" end="11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5874" y="-1258970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42CB38-FA1E-44B2-8CA2-16FBCE9A5C3B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1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1" grpId="0" uiExpand="1" build="p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3087" y="1198448"/>
            <a:ext cx="153372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582936" y="1177022"/>
            <a:ext cx="555330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went home	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1372137" y="3660233"/>
            <a:ext cx="310003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Nazareth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1372137" y="2395006"/>
            <a:ext cx="675049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his mother and father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" end="8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1120359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A50259-6052-4B97-9DDC-410CBBD9C09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2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uiExpand="1" build="p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3880" y="2209203"/>
            <a:ext cx="93437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3748989" y="2209203"/>
            <a:ext cx="363947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obeyed them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" end="89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1080" y="-128655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E755A7-82E8-4690-AD93-16617F73848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629" y="1157323"/>
            <a:ext cx="8119072" cy="306798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 few days later, his family packed wagons and camels to go home.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7188" y="-144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2162587"/>
            <a:ext cx="8119072" cy="22587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traveled for a day.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1356" y="-1541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2866" y="1633592"/>
            <a:ext cx="6178268" cy="25761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“Where is Jesus?” Mary asked Joseph.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066" y="-1172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788142"/>
            <a:ext cx="7036666" cy="314108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Joseph said, “Is he not with you?”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877" y="-10394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81138</TotalTime>
  <Words>545</Words>
  <Application>Microsoft Macintosh PowerPoint</Application>
  <PresentationFormat>On-screen Show (16:10)</PresentationFormat>
  <Paragraphs>110</Paragraphs>
  <Slides>52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650</cp:revision>
  <dcterms:created xsi:type="dcterms:W3CDTF">2017-01-10T01:35:56Z</dcterms:created>
  <dcterms:modified xsi:type="dcterms:W3CDTF">2018-06-28T17:37:45Z</dcterms:modified>
</cp:coreProperties>
</file>