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8" r:id="rId3"/>
    <p:sldId id="301" r:id="rId4"/>
    <p:sldId id="315" r:id="rId5"/>
    <p:sldId id="325" r:id="rId6"/>
    <p:sldId id="312" r:id="rId7"/>
    <p:sldId id="326" r:id="rId8"/>
    <p:sldId id="314" r:id="rId9"/>
    <p:sldId id="300" r:id="rId10"/>
    <p:sldId id="306" r:id="rId11"/>
    <p:sldId id="308" r:id="rId12"/>
    <p:sldId id="319" r:id="rId13"/>
    <p:sldId id="320" r:id="rId14"/>
    <p:sldId id="321" r:id="rId15"/>
    <p:sldId id="322" r:id="rId16"/>
    <p:sldId id="323" r:id="rId17"/>
    <p:sldId id="324" r:id="rId18"/>
    <p:sldId id="327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B3"/>
    <a:srgbClr val="FF0066"/>
    <a:srgbClr val="FE9202"/>
    <a:srgbClr val="2F5597"/>
    <a:srgbClr val="990000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000" autoAdjust="0"/>
    <p:restoredTop sz="94280" autoAdjust="0"/>
  </p:normalViewPr>
  <p:slideViewPr>
    <p:cSldViewPr snapToGrid="0">
      <p:cViewPr varScale="1">
        <p:scale>
          <a:sx n="84" d="100"/>
          <a:sy n="84" d="100"/>
        </p:scale>
        <p:origin x="192" y="1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07109" y="280461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4913" y="1269173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4B97D0-B911-46D9-B25C-55DCFF87E790}"/>
              </a:ext>
            </a:extLst>
          </p:cNvPr>
          <p:cNvSpPr txBox="1"/>
          <p:nvPr/>
        </p:nvSpPr>
        <p:spPr>
          <a:xfrm>
            <a:off x="150312" y="685220"/>
            <a:ext cx="762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10. Jesus Calls Followers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/Users/carolhale/Desktop/01_SyllableBible/IVANSdrawings/ImagesForReadWithMeBible/300dpi_JPEGs/SENT_to_FBI/8-14_JesusAndHisFriends/10_Jesus calls his disciples.jpg">
            <a:extLst>
              <a:ext uri="{FF2B5EF4-FFF2-40B4-BE49-F238E27FC236}">
                <a16:creationId xmlns:a16="http://schemas.microsoft.com/office/drawing/2014/main" id="{4137D648-8FE9-4540-AAF0-DA3D46FA015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"/>
          <a:stretch/>
        </p:blipFill>
        <p:spPr bwMode="auto">
          <a:xfrm>
            <a:off x="1289301" y="1991337"/>
            <a:ext cx="2735677" cy="33911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21F926-037D-C449-A694-0030ED83B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9614" y="-1501654"/>
            <a:ext cx="812800" cy="812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1AB7C5B-938B-0142-AFE5-E46D9F773A3C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/>
      <p:bldP spid="12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9814" y="970771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Passing along by the sea of Galilee, he saw Simon and Andrew, the brother of Simon,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casting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a net into the sea, for they were fishermen.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EB3730-C2C4-8540-87D1-B80E6B02FD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2063" y="-207277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FBFF71-E1B4-4149-BC4D-ADCEFFF29797}"/>
              </a:ext>
            </a:extLst>
          </p:cNvPr>
          <p:cNvSpPr/>
          <p:nvPr/>
        </p:nvSpPr>
        <p:spPr>
          <a:xfrm flipH="1">
            <a:off x="7578270" y="-1215843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8" y="1266092"/>
            <a:ext cx="8043016" cy="2743979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Jesus said to them, “Come after me, and I will make you into fishers for men.”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22735E-844B-3844-A481-DF3CA36685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15146" y="-177881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F4A554-3B7E-E347-8FD1-423B7E161687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51" y="1148502"/>
            <a:ext cx="7109190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they left their nets, and followed him.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F5F96D-CFFA-304A-B096-CAA842E5F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16310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0DC158-2F98-C14E-A6EF-F490E3AF6157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46328" y="904470"/>
            <a:ext cx="8304756" cy="342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Going on a little further from there, he saw James the son of Zebedee, and John, his brother, who were also in the boat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mending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nets.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C697BA-CA89-2047-9182-4DBE2E1C60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-200073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FB7833-38F4-B149-B4E5-27A0218FA2CF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44" y="963759"/>
            <a:ext cx="7999957" cy="2764180"/>
          </a:xfrm>
        </p:spPr>
        <p:txBody>
          <a:bodyPr>
            <a:no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Immediately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he called them, and they left their father, Zebedee, in the boat with the hired servants, and went after him. 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9F286F-1AF9-5C47-95E3-6901E42611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8522" y="-2347843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1D4B03-6926-6D47-AD9C-B490D2B15A2B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7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1" y="1192104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went up into the mountain, and called to himself those whom he wanted, and they went to him.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13C09A-0890-B747-9E5A-2954894CA7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9" y="-1923497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D9DF38-B7AE-FF40-A9BA-BE4D515797E3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96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84" y="1019774"/>
            <a:ext cx="7999957" cy="3073924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appointed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twelve, that they might be with him, and that he might send them out to preach, and to have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authority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heal sicknesses and to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en-US" sz="2800" u="sng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90CB6A-76BF-DC4E-A4BA-77C3485FBA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3341" y="-1695187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06FA5B-59EC-3146-B9BE-55B2EF734B5B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074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75" y="1032958"/>
            <a:ext cx="8455073" cy="370144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Simon (to whom he gave the name Peter);</a:t>
            </a:r>
            <a:r>
              <a:rPr lang="en-US" sz="2800" baseline="300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 the son of Zebedee; and John, the brother of James, (whom he called </a:t>
            </a:r>
            <a:r>
              <a:rPr lang="en-US" sz="28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Boanerges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which means, Sons of Thunder);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F88E46-7D1C-6F4C-B490-3C3D89FB0E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5579" y="-187224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23CBB0-1F96-B84A-8866-DBA96BA8B247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43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63" y="934484"/>
            <a:ext cx="8455073" cy="3701449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Andrew; Philip; Bartholomew; Matthew; Thomas; James, the son of </a:t>
            </a:r>
            <a:r>
              <a:rPr lang="en-US" sz="2800" dirty="0" err="1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Alphaeus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; Thaddaeus; Simon the Zealot; and Judas Iscariot, who also betrayed him.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D4D511-869C-6B40-8268-DF189917BF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9720" y="-1559352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67B239-43D7-6A41-9E8E-01EC5C4D41A9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481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8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8125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cast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8052" y="2553761"/>
            <a:ext cx="19078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(c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st):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505201" y="3831034"/>
            <a:ext cx="238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throw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298DC4-AB02-DF45-BB45-D413A08483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9" y="-2589870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E00E88-C47D-E541-930F-2135220F681B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63062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immediately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1845006" y="2515024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1DBEA-CFAF-471B-8508-EBBF1739431B}"/>
              </a:ext>
            </a:extLst>
          </p:cNvPr>
          <p:cNvSpPr txBox="1"/>
          <p:nvPr/>
        </p:nvSpPr>
        <p:spPr>
          <a:xfrm>
            <a:off x="5241127" y="2501156"/>
            <a:ext cx="13372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3319956" y="3705103"/>
            <a:ext cx="2818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right away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EF21F-391F-4CFA-8A26-F85D7A224652}"/>
              </a:ext>
            </a:extLst>
          </p:cNvPr>
          <p:cNvSpPr txBox="1"/>
          <p:nvPr/>
        </p:nvSpPr>
        <p:spPr>
          <a:xfrm>
            <a:off x="6542347" y="2471729"/>
            <a:ext cx="951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35565-41F4-4547-AA50-7BE37AB4E889}"/>
              </a:ext>
            </a:extLst>
          </p:cNvPr>
          <p:cNvSpPr txBox="1"/>
          <p:nvPr/>
        </p:nvSpPr>
        <p:spPr>
          <a:xfrm>
            <a:off x="3121477" y="2565835"/>
            <a:ext cx="1226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EE6BA-9472-4047-970D-7C26FF32DA9C}"/>
              </a:ext>
            </a:extLst>
          </p:cNvPr>
          <p:cNvSpPr txBox="1"/>
          <p:nvPr/>
        </p:nvSpPr>
        <p:spPr>
          <a:xfrm>
            <a:off x="4267784" y="2531475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CC704D-98CD-F24D-85A3-0A9FDAC5CD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15077" y="-1811731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EC8C78-1416-8243-BCB0-6486280EEC12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8" grpId="0"/>
      <p:bldP spid="19" grpId="0"/>
      <p:bldP spid="20" grpId="0"/>
      <p:bldP spid="9" grpId="0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81254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mend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3631" y="2553761"/>
            <a:ext cx="23567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(m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nd):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03648" y="3831034"/>
            <a:ext cx="1536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fix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908A3A-6680-AF4F-8243-8BB06B6D29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3631" y="-1717387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4AFBC0-8591-4542-92AC-E6F54347E8DC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495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91981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appoint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8876" y="3398693"/>
            <a:ext cx="5304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to choose someone </a:t>
            </a:r>
          </a:p>
          <a:p>
            <a:r>
              <a:rPr lang="en-US" sz="4000" dirty="0">
                <a:latin typeface="Century Gothic" panose="020B0502020202020204" pitchFamily="34" charset="0"/>
              </a:rPr>
              <a:t>for a special job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2795898" y="2497801"/>
            <a:ext cx="1375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4000" b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4311801" y="2275071"/>
            <a:ext cx="21467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NT):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ABD7EA-E094-1A42-B021-199F455CC4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17552" y="-116809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4A1C30-78E1-804D-B757-BE634D277F56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6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1263062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authority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3B6EF5-38EB-48B5-A955-21C1364A9ABD}"/>
              </a:ext>
            </a:extLst>
          </p:cNvPr>
          <p:cNvSpPr txBox="1"/>
          <p:nvPr/>
        </p:nvSpPr>
        <p:spPr>
          <a:xfrm>
            <a:off x="2156760" y="2430576"/>
            <a:ext cx="1332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1313B3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au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1DBEA-CFAF-471B-8508-EBBF1739431B}"/>
              </a:ext>
            </a:extLst>
          </p:cNvPr>
          <p:cNvSpPr txBox="1"/>
          <p:nvPr/>
        </p:nvSpPr>
        <p:spPr>
          <a:xfrm>
            <a:off x="5344549" y="2461987"/>
            <a:ext cx="793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 -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1365032" y="3339890"/>
            <a:ext cx="6413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power to make decisions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EF21F-391F-4CFA-8A26-F85D7A224652}"/>
              </a:ext>
            </a:extLst>
          </p:cNvPr>
          <p:cNvSpPr txBox="1"/>
          <p:nvPr/>
        </p:nvSpPr>
        <p:spPr>
          <a:xfrm>
            <a:off x="6215803" y="2461988"/>
            <a:ext cx="951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35565-41F4-4547-AA50-7BE37AB4E889}"/>
              </a:ext>
            </a:extLst>
          </p:cNvPr>
          <p:cNvSpPr txBox="1"/>
          <p:nvPr/>
        </p:nvSpPr>
        <p:spPr>
          <a:xfrm>
            <a:off x="3508538" y="2461987"/>
            <a:ext cx="179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4000" b="1" dirty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OR</a:t>
            </a:r>
            <a:r>
              <a:rPr lang="en-US" sz="4000" b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98059E-B573-3B45-8FE6-C9C91B1CB8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8538" y="-169098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E7287E-4E68-9B47-9949-43095F43D128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59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7" grpId="0"/>
      <p:bldP spid="18" grpId="0"/>
      <p:bldP spid="19" grpId="0"/>
      <p:bldP spid="20" grpId="0"/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17806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demons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3060" y="2767329"/>
            <a:ext cx="1837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ns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1847" y="3956521"/>
            <a:ext cx="242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evil spirits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3244913" y="2981840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(D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843828-FFF1-DE42-8988-00B43E47D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2724" y="-216321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030F325-2439-2146-A38A-92529C741B1E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1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Mark 1:16 -20; Mark 3:13 -18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0129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Jesus Calls Followers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F97265-F24C-D74B-B7E5-683739133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0169" y="-1675886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E3DBB9-ABC1-B14A-8DF9-B2D4453A094B}"/>
              </a:ext>
            </a:extLst>
          </p:cNvPr>
          <p:cNvSpPr/>
          <p:nvPr/>
        </p:nvSpPr>
        <p:spPr>
          <a:xfrm flipH="1">
            <a:off x="7471590" y="-1172348"/>
            <a:ext cx="736362" cy="9228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80082</TotalTime>
  <Words>273</Words>
  <Application>Microsoft Macintosh PowerPoint</Application>
  <PresentationFormat>On-screen Show (16:10)</PresentationFormat>
  <Paragraphs>48</Paragraphs>
  <Slides>18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389</cp:revision>
  <dcterms:created xsi:type="dcterms:W3CDTF">2017-01-10T01:35:56Z</dcterms:created>
  <dcterms:modified xsi:type="dcterms:W3CDTF">2018-03-17T15:36:55Z</dcterms:modified>
</cp:coreProperties>
</file>