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323" r:id="rId2"/>
    <p:sldId id="258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433" r:id="rId13"/>
    <p:sldId id="434" r:id="rId14"/>
    <p:sldId id="394" r:id="rId15"/>
    <p:sldId id="435" r:id="rId16"/>
    <p:sldId id="436" r:id="rId17"/>
    <p:sldId id="396" r:id="rId18"/>
    <p:sldId id="437" r:id="rId19"/>
    <p:sldId id="448" r:id="rId20"/>
    <p:sldId id="449" r:id="rId21"/>
    <p:sldId id="450" r:id="rId22"/>
    <p:sldId id="451" r:id="rId23"/>
    <p:sldId id="452" r:id="rId24"/>
    <p:sldId id="453" r:id="rId25"/>
    <p:sldId id="456" r:id="rId26"/>
    <p:sldId id="457" r:id="rId27"/>
    <p:sldId id="295" r:id="rId28"/>
    <p:sldId id="296" r:id="rId29"/>
    <p:sldId id="297" r:id="rId30"/>
    <p:sldId id="298" r:id="rId31"/>
    <p:sldId id="279" r:id="rId32"/>
    <p:sldId id="301" r:id="rId33"/>
    <p:sldId id="362" r:id="rId34"/>
    <p:sldId id="409" r:id="rId35"/>
    <p:sldId id="410" r:id="rId36"/>
    <p:sldId id="412" r:id="rId37"/>
    <p:sldId id="411" r:id="rId38"/>
    <p:sldId id="438" r:id="rId39"/>
    <p:sldId id="459" r:id="rId40"/>
    <p:sldId id="458" r:id="rId41"/>
    <p:sldId id="441" r:id="rId42"/>
    <p:sldId id="439" r:id="rId43"/>
    <p:sldId id="460" r:id="rId44"/>
    <p:sldId id="413" r:id="rId45"/>
    <p:sldId id="442" r:id="rId46"/>
    <p:sldId id="462" r:id="rId47"/>
    <p:sldId id="414" r:id="rId48"/>
    <p:sldId id="461" r:id="rId49"/>
    <p:sldId id="443" r:id="rId50"/>
    <p:sldId id="463" r:id="rId51"/>
    <p:sldId id="415" r:id="rId52"/>
    <p:sldId id="464" r:id="rId53"/>
    <p:sldId id="465" r:id="rId54"/>
    <p:sldId id="469" r:id="rId55"/>
    <p:sldId id="466" r:id="rId56"/>
    <p:sldId id="467" r:id="rId57"/>
    <p:sldId id="468" r:id="rId5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FF0000"/>
    <a:srgbClr val="EC1414"/>
    <a:srgbClr val="C507F9"/>
    <a:srgbClr val="990000"/>
    <a:srgbClr val="1506D4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117" autoAdjust="0"/>
    <p:restoredTop sz="94280" autoAdjust="0"/>
  </p:normalViewPr>
  <p:slideViewPr>
    <p:cSldViewPr snapToGrid="0">
      <p:cViewPr varScale="1">
        <p:scale>
          <a:sx n="90" d="100"/>
          <a:sy n="90" d="100"/>
        </p:scale>
        <p:origin x="208" y="1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40380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2859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2299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429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7993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34518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73821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1314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88659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10864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518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0.mp3"/><Relationship Id="rId7" Type="http://schemas.openxmlformats.org/officeDocument/2006/relationships/slideLayout" Target="../slideLayouts/slideLayout2.xml"/><Relationship Id="rId2" Type="http://schemas.microsoft.com/office/2007/relationships/media" Target="../media/media29.mp3"/><Relationship Id="rId1" Type="http://schemas.openxmlformats.org/officeDocument/2006/relationships/audio" Target="NULL" TargetMode="External"/><Relationship Id="rId6" Type="http://schemas.openxmlformats.org/officeDocument/2006/relationships/audio" Target="../media/media31.m4a"/><Relationship Id="rId5" Type="http://schemas.microsoft.com/office/2007/relationships/media" Target="../media/media31.m4a"/><Relationship Id="rId4" Type="http://schemas.openxmlformats.org/officeDocument/2006/relationships/audio" Target="../media/media30.mp3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media" Target="../media/media33.m4a"/><Relationship Id="rId7" Type="http://schemas.openxmlformats.org/officeDocument/2006/relationships/image" Target="../media/image2.png"/><Relationship Id="rId2" Type="http://schemas.microsoft.com/office/2007/relationships/media" Target="../media/media3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3.m4a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93879" y="2630142"/>
            <a:ext cx="4084799" cy="2333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70827" y="179148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92611" y="1264649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34176" y="1852100"/>
            <a:ext cx="6144322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4A26BD-0202-4D46-A2AF-0584AC985AAB}"/>
              </a:ext>
            </a:extLst>
          </p:cNvPr>
          <p:cNvSpPr txBox="1"/>
          <p:nvPr/>
        </p:nvSpPr>
        <p:spPr>
          <a:xfrm>
            <a:off x="329696" y="591653"/>
            <a:ext cx="8528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15. Jesus Saves a Wedding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422489-F93E-1043-BB61-27621DE2066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1" y="2096516"/>
            <a:ext cx="4368538" cy="319173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A82FBA-6D5C-EB45-B7CC-1D386B2C5C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0531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648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3673" y="972768"/>
            <a:ext cx="7862615" cy="353543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Uh oh!  The wine ran out! </a:t>
            </a: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4786102" y="74121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7B5669-5DFB-3646-B986-4A423EFEB2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942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262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2727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2727" y="1224761"/>
            <a:ext cx="7702778" cy="228000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would happen to the party?</a:t>
            </a: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5768235" y="7242787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373186-5A64-1549-8D68-B5105BDCCF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59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929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8495" y="1627055"/>
            <a:ext cx="7647010" cy="1100648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People would go home.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5768235" y="7242787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DC3A66-0E9D-3F44-B973-2FE1426BD1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277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896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4" grpId="1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7844" y="1185271"/>
            <a:ext cx="7877701" cy="1350062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“Jesus,” Mary said, “there is no more wine.”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5768235" y="7242787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8680DD-3707-3B4E-B557-B58B335F18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936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450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181023"/>
            <a:ext cx="7881187" cy="304777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said to her softly, “It is not yet my time.”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6191568" y="6921053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25172C-6E06-C84D-A73D-38015B0A45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832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46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6691" y="1151385"/>
            <a:ext cx="7805695" cy="2328926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Still, Mary said to the servants, “Do what he tells you.”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5768235" y="7242787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DF4626-6208-7243-AD88-2767D7D876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502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20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3333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4182" y="1119030"/>
            <a:ext cx="8311522" cy="15311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Six big, stone jars sat empty</a:t>
            </a: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6191568" y="6921053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E21105-67EE-0E44-B267-DCF4EE5C7C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599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096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42109" y="1046589"/>
            <a:ext cx="7568845" cy="211105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"Fill the jars with water,” Jesus said.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E23BA5-FE66-154D-BF8B-3EA836DE6F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681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245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29283" y="1210689"/>
            <a:ext cx="6437609" cy="1532510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servants obeyed.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665415-CA33-8F4E-A37A-AAD4701719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328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8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8364" y="1210689"/>
            <a:ext cx="6945872" cy="2334616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“Now, take some to the person in charge,” Jesus said.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03171F-8641-184B-81DF-32B9F2E6AC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255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7960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34319" y="971078"/>
            <a:ext cx="7507825" cy="31688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loved the fun at the wedding in Cana. 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5390548" y="620838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1F2C80-7456-F546-BE51-7E5E410ACF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925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2425" y="816590"/>
            <a:ext cx="7091810" cy="153251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person in charge took a sip.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BDEE5D-16E2-CF48-9FE1-D1AE503588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851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076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29283" y="1210689"/>
            <a:ext cx="7334425" cy="1532510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Mmmm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this is the best wine ever!” he said.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67C95D-453C-8A40-AF2F-E53361030D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260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591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24836" y="1192910"/>
            <a:ext cx="6629399" cy="1532510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The water had turned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into wine!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27B1A9-394C-2C4F-B940-D99D715961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905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119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30036" y="1048263"/>
            <a:ext cx="6724199" cy="153251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400" spc="5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showed his glory by this sign. 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204DDB-EA23-5A49-A2E8-FB365D5D37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697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074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5077" y="1140351"/>
            <a:ext cx="6559061" cy="153251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400" spc="5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was his first miracle.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CD1049-AD10-0E46-86BB-C9A662B730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269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79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00545" y="1157935"/>
            <a:ext cx="7329055" cy="153251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400" spc="5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 disciples believed in him.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25A877-1653-4C46-A274-E35BCA0492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794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077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8982" y="1157935"/>
            <a:ext cx="8285018" cy="1532510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And the party went on and on.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400" spc="5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E27390-CA2F-0C4F-BE23-3C56ECEF07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794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7929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26617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1679" y="2057400"/>
            <a:ext cx="8260642" cy="2089298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is a miracle? What was Jesus’ first miracle?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E38F89-C700-2E41-ACCA-3E1A638D41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219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656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95005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1549" y="1889177"/>
            <a:ext cx="7764379" cy="1907781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Bible calls this miracle a sign. Signs point the way. What does this sign show us?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BE8F3D-A484-FB47-ACE0-410E4693DA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991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415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03697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2625" y="2153821"/>
            <a:ext cx="7038749" cy="2464144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Mary asked for help and then took action. How does asking plus action equal success?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Q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32.9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62794" y="490798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57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Q-3">
            <a:hlinkClick r:id="" action="ppaction://media"/>
            <a:extLst>
              <a:ext uri="{FF2B5EF4-FFF2-40B4-BE49-F238E27FC236}">
                <a16:creationId xmlns:a16="http://schemas.microsoft.com/office/drawing/2014/main" id="{B1DBE481-4BE9-4289-A8CB-E6954EA897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6662" y="67092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CFB2FE-FF61-4081-A0AC-A824F5DC48DA}"/>
              </a:ext>
            </a:extLst>
          </p:cNvPr>
          <p:cNvSpPr/>
          <p:nvPr/>
        </p:nvSpPr>
        <p:spPr>
          <a:xfrm>
            <a:off x="44280" y="604636"/>
            <a:ext cx="1089764" cy="79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02EC94-2EA5-244D-B882-B29123DB5D9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-11252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38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5152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9663" y="1022213"/>
            <a:ext cx="7518976" cy="309080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His mother Mary and his disciples came too.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AC68DA-E53E-4B40-AE46-6CEAEAC4C8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411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30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68626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9284" y="2076573"/>
            <a:ext cx="8165432" cy="2628922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first, Jesus said no, but then he did the miracle. What does this teach you about asking?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Q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028.6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37951" y="4873164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38328" y="4660598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45E677-95DA-0640-93E3-99EA810F35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11512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851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3733" y="471155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Prayer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1386" y="1093583"/>
            <a:ext cx="8613762" cy="428890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Century Gothic" panose="020B0502020202020204" pitchFamily="34" charset="0"/>
              </a:rPr>
              <a:t>Dear Jesus,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Your miracles show the world that you are the Messiah, the Son of God. Thank you for making miracles. I need a miracle.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377127-9848-4BE2-83AC-0C0FE4507201}"/>
              </a:ext>
            </a:extLst>
          </p:cNvPr>
          <p:cNvSpPr/>
          <p:nvPr/>
        </p:nvSpPr>
        <p:spPr>
          <a:xfrm>
            <a:off x="8500348" y="10935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0618F5-3014-FB43-91B0-D5FEFD8F2E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386" y="-10592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458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0" y="3290130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latin typeface="Century Gothic" panose="020B0502020202020204" pitchFamily="34" charset="0"/>
              </a:rPr>
              <a:t>Phrased for Fluency</a:t>
            </a:r>
            <a:endParaRPr lang="en-US" sz="84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807143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Jesus Saves a Wedding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6424F2-9FE1-AA4E-A053-1AEF73C60E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20081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962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5327" y="1183591"/>
            <a:ext cx="146811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389122" y="1140687"/>
            <a:ext cx="383583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loved  the fun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A2A4112-4CBE-4A94-BA16-AB9D8E9C8B2D}"/>
              </a:ext>
            </a:extLst>
          </p:cNvPr>
          <p:cNvSpPr txBox="1">
            <a:spLocks/>
          </p:cNvSpPr>
          <p:nvPr/>
        </p:nvSpPr>
        <p:spPr>
          <a:xfrm>
            <a:off x="5363307" y="2556107"/>
            <a:ext cx="3039953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 Cana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229E9BC-34AD-8D41-947F-6B6CDA8AB757}"/>
              </a:ext>
            </a:extLst>
          </p:cNvPr>
          <p:cNvSpPr txBox="1">
            <a:spLocks/>
          </p:cNvSpPr>
          <p:nvPr/>
        </p:nvSpPr>
        <p:spPr>
          <a:xfrm>
            <a:off x="705327" y="2556107"/>
            <a:ext cx="3620488" cy="1115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at the wedding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90AFAD-A847-A845-B67F-66EEF6392B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13646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E234DD-A836-A446-82C9-2D057A6E1FDE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739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5" grpId="0" uiExpand="1" build="p"/>
      <p:bldP spid="14" grpId="0" uiExpand="1" build="p"/>
      <p:bldP spid="7" grpId="0" uiExpand="1" build="p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0292" y="1030298"/>
            <a:ext cx="4273061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His mother Mary 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638913" y="2050726"/>
            <a:ext cx="3933087" cy="82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came too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3FBB661-F1C5-1B4D-A35B-9FE0F160071F}"/>
              </a:ext>
            </a:extLst>
          </p:cNvPr>
          <p:cNvSpPr txBox="1">
            <a:spLocks/>
          </p:cNvSpPr>
          <p:nvPr/>
        </p:nvSpPr>
        <p:spPr>
          <a:xfrm>
            <a:off x="4685969" y="1030298"/>
            <a:ext cx="4358390" cy="1128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his disciples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E3D9BC3-6212-4649-92E2-FE6DD62069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-111364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C21565-2465-3340-B8D8-07D159AAFA95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432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2" grpId="0" uiExpand="1" build="p"/>
      <p:bldP spid="9" grpId="0" uiExpand="1" build="p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2101" y="1088845"/>
            <a:ext cx="246983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Torches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380085" y="2131346"/>
            <a:ext cx="5095721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with glowing fire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439E48D-A691-274D-A44F-BA59875D850D}"/>
              </a:ext>
            </a:extLst>
          </p:cNvPr>
          <p:cNvSpPr txBox="1">
            <a:spLocks/>
          </p:cNvSpPr>
          <p:nvPr/>
        </p:nvSpPr>
        <p:spPr>
          <a:xfrm>
            <a:off x="3927946" y="1088845"/>
            <a:ext cx="2870722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lit the night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2E6BB4-4F38-BB42-A27A-62BBACDBED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27945" y="-1110365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97F40E-0934-A24F-921B-2241C473AC16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185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6" grpId="0" uiExpand="1" build="p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190899" y="1332880"/>
            <a:ext cx="376796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Happy music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05FF28D-AE5B-574E-813A-1A2C17E9A53B}"/>
              </a:ext>
            </a:extLst>
          </p:cNvPr>
          <p:cNvSpPr txBox="1">
            <a:spLocks/>
          </p:cNvSpPr>
          <p:nvPr/>
        </p:nvSpPr>
        <p:spPr>
          <a:xfrm>
            <a:off x="4572000" y="1332880"/>
            <a:ext cx="326374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filled the air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C5A336-CA5D-2844-9573-ECB299A86C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113646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047F26-6818-2240-9341-CD5F74CD9D9B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602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uiExpand="1" build="p"/>
      <p:bldP spid="9" grpId="0" uiExpand="1" build="p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54015" y="1425995"/>
            <a:ext cx="5470873" cy="145768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bride and groom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354015" y="2479431"/>
            <a:ext cx="5470873" cy="1441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danced with joy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E7C489-A99E-BA48-BFEF-379DFBD58B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137055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F5AA91-DC32-484C-98FE-1874A9FD60E5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797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879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77144" y="1036003"/>
            <a:ext cx="3516887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Children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477144" y="2256722"/>
            <a:ext cx="3200400" cy="1033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played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FE97111-EC0A-AD48-B7DD-5D1B3C6597E0}"/>
              </a:ext>
            </a:extLst>
          </p:cNvPr>
          <p:cNvSpPr txBox="1">
            <a:spLocks/>
          </p:cNvSpPr>
          <p:nvPr/>
        </p:nvSpPr>
        <p:spPr>
          <a:xfrm>
            <a:off x="4132422" y="1036003"/>
            <a:ext cx="3516887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ran around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B6A9AF-D2E9-0446-A3AF-DCAC5E508D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7544" y="-1113646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ACE9D0-489C-8147-95AB-9838BED0D22B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403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00862" y="1514049"/>
            <a:ext cx="3342537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Everyone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777324" y="1514049"/>
            <a:ext cx="302411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ate and ate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F443CF-FF42-5A4D-9EBA-96129F2CEC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77324" y="-1113646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4FC7F4-BE84-E44C-9FA4-C53081B12363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303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7835" y="1028701"/>
            <a:ext cx="7685717" cy="210195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Torches lit the night with glowing fire</a:t>
            </a: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4572000" y="6260654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19DE15-79C2-B741-8277-F96E51B761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5022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15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4545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77144" y="1036003"/>
            <a:ext cx="3516887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they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477144" y="2256722"/>
            <a:ext cx="3200400" cy="1033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lots of wine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FE97111-EC0A-AD48-B7DD-5D1B3C6597E0}"/>
              </a:ext>
            </a:extLst>
          </p:cNvPr>
          <p:cNvSpPr txBox="1">
            <a:spLocks/>
          </p:cNvSpPr>
          <p:nvPr/>
        </p:nvSpPr>
        <p:spPr>
          <a:xfrm>
            <a:off x="4132422" y="1036003"/>
            <a:ext cx="3516887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drank wine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2B896C-AABE-6149-9062-127A489F5C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7544" y="-1113646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77E352-C502-8542-A846-BF39520254C3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630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885891" y="1562844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Uh oh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634BD49-DAF0-2A4D-A760-61F8CBF1B181}"/>
              </a:ext>
            </a:extLst>
          </p:cNvPr>
          <p:cNvSpPr txBox="1">
            <a:spLocks/>
          </p:cNvSpPr>
          <p:nvPr/>
        </p:nvSpPr>
        <p:spPr>
          <a:xfrm>
            <a:off x="3066383" y="1562844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wine ran out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25CAAF-9A3B-FB42-8006-455E541C8A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049242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B9B3AE-52B7-7E4A-ABFE-ED9D3CA453DC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018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2121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uiExpand="1" build="p"/>
      <p:bldP spid="5" grpId="0" uiExpand="1" build="p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062" y="1282276"/>
            <a:ext cx="4925153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would happen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574323" y="1282276"/>
            <a:ext cx="314764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the party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075796-3BD1-7C46-9D5F-73A0D18303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40215" y="-1113646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A59A04-6A83-4746-8C6A-ADAFBB53297B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6488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8402" y="1200931"/>
            <a:ext cx="1988522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People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851032" y="1200931"/>
            <a:ext cx="390378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would go home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04989C-DAB0-0347-ADD3-BABB58532D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54011" y="-1113646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12D0B1-6E36-E04C-A29B-6366D3CD93F6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235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88571" y="1088845"/>
            <a:ext cx="2429189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,"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6191196" y="1077634"/>
            <a:ext cx="270268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there is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AD388B5-F97D-2644-ABA2-B207075BDC01}"/>
              </a:ext>
            </a:extLst>
          </p:cNvPr>
          <p:cNvSpPr txBox="1">
            <a:spLocks/>
          </p:cNvSpPr>
          <p:nvPr/>
        </p:nvSpPr>
        <p:spPr>
          <a:xfrm>
            <a:off x="1147480" y="2448094"/>
            <a:ext cx="437168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no more wine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."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5F2A368-A3F0-0542-82CB-1059A365123D}"/>
              </a:ext>
            </a:extLst>
          </p:cNvPr>
          <p:cNvSpPr txBox="1">
            <a:spLocks/>
          </p:cNvSpPr>
          <p:nvPr/>
        </p:nvSpPr>
        <p:spPr>
          <a:xfrm>
            <a:off x="3333324" y="1088845"/>
            <a:ext cx="3530008" cy="1212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>
                <a:latin typeface="Century Gothic" panose="020B0502020202020204" pitchFamily="34" charset="0"/>
              </a:rPr>
              <a:t>Mary said</a:t>
            </a:r>
            <a:r>
              <a:rPr lang="en-US" sz="3600" b="1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77483F-3F19-AB42-B2AB-43D52D8C46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998299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E1A2F2-ED04-8B43-8905-FF833334530D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632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4242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6" grpId="0" uiExpand="1" build="p"/>
      <p:bldP spid="7" grpId="0" uiExpand="1" build="p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9563" y="1259897"/>
            <a:ext cx="1428637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916857" y="2456455"/>
            <a:ext cx="270268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It is not 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AD388B5-F97D-2644-ABA2-B207075BDC01}"/>
              </a:ext>
            </a:extLst>
          </p:cNvPr>
          <p:cNvSpPr txBox="1">
            <a:spLocks/>
          </p:cNvSpPr>
          <p:nvPr/>
        </p:nvSpPr>
        <p:spPr>
          <a:xfrm>
            <a:off x="3263276" y="2456455"/>
            <a:ext cx="350418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yet my time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."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5F2A368-A3F0-0542-82CB-1059A365123D}"/>
              </a:ext>
            </a:extLst>
          </p:cNvPr>
          <p:cNvSpPr txBox="1">
            <a:spLocks/>
          </p:cNvSpPr>
          <p:nvPr/>
        </p:nvSpPr>
        <p:spPr>
          <a:xfrm>
            <a:off x="2752824" y="1244125"/>
            <a:ext cx="3530008" cy="1212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said to her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948A410-DC9B-D64B-8470-C4BFB730F808}"/>
              </a:ext>
            </a:extLst>
          </p:cNvPr>
          <p:cNvSpPr txBox="1">
            <a:spLocks/>
          </p:cNvSpPr>
          <p:nvPr/>
        </p:nvSpPr>
        <p:spPr>
          <a:xfrm>
            <a:off x="5724830" y="1244125"/>
            <a:ext cx="175079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softly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BD5752-9BE9-EA49-8914-2B155357BD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24830" y="-111364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79CAB39-4AC0-1D43-9A32-85BFFA9CE8D6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102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6" grpId="0" uiExpand="1" build="p"/>
      <p:bldP spid="7" grpId="0" uiExpand="1" build="p"/>
      <p:bldP spid="9" grpId="0" uiExpand="1" build="p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9563" y="1259897"/>
            <a:ext cx="1428637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Still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782973" y="2472227"/>
            <a:ext cx="135134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Do 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AD388B5-F97D-2644-ABA2-B207075BDC01}"/>
              </a:ext>
            </a:extLst>
          </p:cNvPr>
          <p:cNvSpPr txBox="1">
            <a:spLocks/>
          </p:cNvSpPr>
          <p:nvPr/>
        </p:nvSpPr>
        <p:spPr>
          <a:xfrm>
            <a:off x="2188705" y="2472227"/>
            <a:ext cx="511070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he tells you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."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5F2A368-A3F0-0542-82CB-1059A365123D}"/>
              </a:ext>
            </a:extLst>
          </p:cNvPr>
          <p:cNvSpPr txBox="1">
            <a:spLocks/>
          </p:cNvSpPr>
          <p:nvPr/>
        </p:nvSpPr>
        <p:spPr>
          <a:xfrm>
            <a:off x="2268200" y="1244125"/>
            <a:ext cx="2528389" cy="1212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Mary said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948A410-DC9B-D64B-8470-C4BFB730F808}"/>
              </a:ext>
            </a:extLst>
          </p:cNvPr>
          <p:cNvSpPr txBox="1">
            <a:spLocks/>
          </p:cNvSpPr>
          <p:nvPr/>
        </p:nvSpPr>
        <p:spPr>
          <a:xfrm>
            <a:off x="4957011" y="1244125"/>
            <a:ext cx="370572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the servants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348A37-2832-F341-AF8F-FE521AE9D9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37656" y="-111364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75C0F2-C920-5E48-8695-99C33EE6B43F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476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6" grpId="0" uiExpand="1" build="p"/>
      <p:bldP spid="7" grpId="0" uiExpand="1" build="p"/>
      <p:bldP spid="9" grpId="0" uiExpand="1" build="p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015125" y="1080276"/>
            <a:ext cx="4259004" cy="103386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Six big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stone jars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467663" y="1080276"/>
            <a:ext cx="338130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sat empty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3CEE95-98D1-BA45-BD89-C6B728B013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88295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DF21EA-3689-0A48-99EA-9F291A18748F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428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uiExpand="1" build="p"/>
      <p:bldP spid="14" grpId="0" uiExpand="1" build="p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1198188" y="1073691"/>
            <a:ext cx="335777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Fill the jars 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AD388B5-F97D-2644-ABA2-B207075BDC01}"/>
              </a:ext>
            </a:extLst>
          </p:cNvPr>
          <p:cNvSpPr txBox="1">
            <a:spLocks/>
          </p:cNvSpPr>
          <p:nvPr/>
        </p:nvSpPr>
        <p:spPr>
          <a:xfrm>
            <a:off x="4352947" y="1073691"/>
            <a:ext cx="291629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with water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,"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948A410-DC9B-D64B-8470-C4BFB730F808}"/>
              </a:ext>
            </a:extLst>
          </p:cNvPr>
          <p:cNvSpPr txBox="1">
            <a:spLocks/>
          </p:cNvSpPr>
          <p:nvPr/>
        </p:nvSpPr>
        <p:spPr>
          <a:xfrm>
            <a:off x="1198188" y="2107559"/>
            <a:ext cx="368968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9AA046-864F-D94A-BD42-B553FF6E8B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87872" y="-111364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8C93CC-03A5-114E-B9F7-3653A01C22A0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47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uiExpand="1" build="p"/>
      <p:bldP spid="6" grpId="0" uiExpand="1" build="p"/>
      <p:bldP spid="9" grpId="0" uiExpand="1" build="p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8132" y="1251536"/>
            <a:ext cx="348859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servants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529376" y="1251536"/>
            <a:ext cx="245971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obeyed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221E59-706A-4548-835B-BFCA203BE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6730" y="-1113646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202A34-FA85-6A48-8360-128714B1C6A9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968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9913" y="1253870"/>
            <a:ext cx="7684174" cy="22829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Happy music filled the air. 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2957301" y="6879869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7C954C-770B-BA43-9D31-7CA326BDFB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125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135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1818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710468" y="1074413"/>
            <a:ext cx="149688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Now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 </a:t>
            </a:r>
            <a:r>
              <a:rPr lang="en-US" sz="3600" dirty="0">
                <a:latin typeface="Century Gothic" panose="020B0502020202020204" pitchFamily="34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AD388B5-F97D-2644-ABA2-B207075BDC01}"/>
              </a:ext>
            </a:extLst>
          </p:cNvPr>
          <p:cNvSpPr txBox="1">
            <a:spLocks/>
          </p:cNvSpPr>
          <p:nvPr/>
        </p:nvSpPr>
        <p:spPr>
          <a:xfrm>
            <a:off x="749204" y="2366748"/>
            <a:ext cx="291629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 charge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,"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948A410-DC9B-D64B-8470-C4BFB730F808}"/>
              </a:ext>
            </a:extLst>
          </p:cNvPr>
          <p:cNvSpPr txBox="1">
            <a:spLocks/>
          </p:cNvSpPr>
          <p:nvPr/>
        </p:nvSpPr>
        <p:spPr>
          <a:xfrm>
            <a:off x="3792315" y="2366748"/>
            <a:ext cx="368968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FA46C32-F406-014E-BF82-42F199288AFF}"/>
              </a:ext>
            </a:extLst>
          </p:cNvPr>
          <p:cNvSpPr txBox="1">
            <a:spLocks/>
          </p:cNvSpPr>
          <p:nvPr/>
        </p:nvSpPr>
        <p:spPr>
          <a:xfrm>
            <a:off x="2515324" y="1073691"/>
            <a:ext cx="255398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take some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8A81EEE-5F7E-294A-AF63-42808F11AC9F}"/>
              </a:ext>
            </a:extLst>
          </p:cNvPr>
          <p:cNvSpPr txBox="1">
            <a:spLocks/>
          </p:cNvSpPr>
          <p:nvPr/>
        </p:nvSpPr>
        <p:spPr>
          <a:xfrm>
            <a:off x="5377276" y="1041451"/>
            <a:ext cx="318435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the person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A70BFC-CE36-5340-B70F-26C63EA954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4476" y="-1113646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56027E-47D1-3B48-A6CA-049B8D71E121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154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uiExpand="1" build="p"/>
      <p:bldP spid="6" grpId="0" uiExpand="1" build="p"/>
      <p:bldP spid="9" grpId="0" uiExpand="1" build="p"/>
      <p:bldP spid="7" grpId="0" uiExpand="1" build="p"/>
      <p:bldP spid="11" grpId="0" uiExpand="1" build="p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708739" y="1070556"/>
            <a:ext cx="527496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person in charge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983705" y="1070556"/>
            <a:ext cx="248739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took a sip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2DEA25-1798-EF45-BD3A-24F2D9E44C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97487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3B4792-56CD-C84C-AF63-EFB97C3EEAFB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07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uiExpand="1" build="p"/>
      <p:bldP spid="14" grpId="0" uiExpand="1" build="p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710467" y="1074413"/>
            <a:ext cx="246586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 err="1">
                <a:latin typeface="Century Gothic" panose="020B0502020202020204" pitchFamily="34" charset="0"/>
              </a:rPr>
              <a:t>Mmmm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 </a:t>
            </a:r>
            <a:r>
              <a:rPr lang="en-US" sz="3600" dirty="0">
                <a:latin typeface="Century Gothic" panose="020B0502020202020204" pitchFamily="34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AD388B5-F97D-2644-ABA2-B207075BDC01}"/>
              </a:ext>
            </a:extLst>
          </p:cNvPr>
          <p:cNvSpPr txBox="1">
            <a:spLocks/>
          </p:cNvSpPr>
          <p:nvPr/>
        </p:nvSpPr>
        <p:spPr>
          <a:xfrm>
            <a:off x="791747" y="2320427"/>
            <a:ext cx="156085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ever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!"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948A410-DC9B-D64B-8470-C4BFB730F808}"/>
              </a:ext>
            </a:extLst>
          </p:cNvPr>
          <p:cNvSpPr txBox="1">
            <a:spLocks/>
          </p:cNvSpPr>
          <p:nvPr/>
        </p:nvSpPr>
        <p:spPr>
          <a:xfrm>
            <a:off x="2593871" y="2279436"/>
            <a:ext cx="214326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FA46C32-F406-014E-BF82-42F199288AFF}"/>
              </a:ext>
            </a:extLst>
          </p:cNvPr>
          <p:cNvSpPr txBox="1">
            <a:spLocks/>
          </p:cNvSpPr>
          <p:nvPr/>
        </p:nvSpPr>
        <p:spPr>
          <a:xfrm>
            <a:off x="3176336" y="1074413"/>
            <a:ext cx="477416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this is the best wine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EB8C5F-0387-B740-8DCF-B71C34BFD2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37135" y="-98395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C41734-AA7A-D245-83BD-3479C7E0ADD2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713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uiExpand="1" build="p"/>
      <p:bldP spid="6" grpId="0" uiExpand="1" build="p"/>
      <p:bldP spid="9" grpId="0" uiExpand="1" build="p"/>
      <p:bldP spid="7" grpId="0" uiExpand="1" build="p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8354" y="1088845"/>
            <a:ext cx="2392762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water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886330" y="1088845"/>
            <a:ext cx="2439521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into wine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6E7BB93-60F6-034C-971A-EE7CAC8378BF}"/>
              </a:ext>
            </a:extLst>
          </p:cNvPr>
          <p:cNvSpPr txBox="1">
            <a:spLocks/>
          </p:cNvSpPr>
          <p:nvPr/>
        </p:nvSpPr>
        <p:spPr>
          <a:xfrm>
            <a:off x="2922771" y="1088845"/>
            <a:ext cx="2751904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had turned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FB9024-31C3-8346-9AE6-5B309875E4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110365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C4A1E7-4B21-424F-82EE-135B19454ACB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3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6" grpId="0" uiExpand="1" build="p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8354" y="1088845"/>
            <a:ext cx="2392762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6392516" y="1088845"/>
            <a:ext cx="275148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by this sign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6E7BB93-60F6-034C-971A-EE7CAC8378BF}"/>
              </a:ext>
            </a:extLst>
          </p:cNvPr>
          <p:cNvSpPr txBox="1">
            <a:spLocks/>
          </p:cNvSpPr>
          <p:nvPr/>
        </p:nvSpPr>
        <p:spPr>
          <a:xfrm>
            <a:off x="2204357" y="1088845"/>
            <a:ext cx="3820886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showed his glory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D95B0E-D445-0B43-B589-D6531FD628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25243" y="-1110365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98BA90-58F5-1842-A96B-936AF3021FE5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55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6" grpId="0" uiExpand="1" build="p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3690994" y="966406"/>
            <a:ext cx="40977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his first miracle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6E7BB93-60F6-034C-971A-EE7CAC8378BF}"/>
              </a:ext>
            </a:extLst>
          </p:cNvPr>
          <p:cNvSpPr txBox="1">
            <a:spLocks/>
          </p:cNvSpPr>
          <p:nvPr/>
        </p:nvSpPr>
        <p:spPr>
          <a:xfrm>
            <a:off x="1707440" y="966406"/>
            <a:ext cx="1983554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It was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8F6F0C-F5D9-8F44-9825-19A5B8D3C5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3461" y="-1113646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11D8BF-7BD4-2941-BD69-311BA2EEE391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8362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uiExpand="1" build="p"/>
      <p:bldP spid="6" grpId="0" uiExpand="1" build="p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4572000" y="966406"/>
            <a:ext cx="383647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believed in him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6E7BB93-60F6-034C-971A-EE7CAC8378BF}"/>
              </a:ext>
            </a:extLst>
          </p:cNvPr>
          <p:cNvSpPr txBox="1">
            <a:spLocks/>
          </p:cNvSpPr>
          <p:nvPr/>
        </p:nvSpPr>
        <p:spPr>
          <a:xfrm>
            <a:off x="1534886" y="966406"/>
            <a:ext cx="3037114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His disciples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24D8A5-229E-2D4B-B43C-D328D95CF0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64102" y="-1113646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5981B8-997D-D247-B454-EAB1E0827350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526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uiExpand="1" build="p"/>
      <p:bldP spid="6" grpId="0" uiExpand="1" build="p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4572000" y="966406"/>
            <a:ext cx="426175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went on and on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6E7BB93-60F6-034C-971A-EE7CAC8378BF}"/>
              </a:ext>
            </a:extLst>
          </p:cNvPr>
          <p:cNvSpPr txBox="1">
            <a:spLocks/>
          </p:cNvSpPr>
          <p:nvPr/>
        </p:nvSpPr>
        <p:spPr>
          <a:xfrm>
            <a:off x="865414" y="966406"/>
            <a:ext cx="3706586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the party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42970C-195F-F743-9FF4-3EE6FDBB3E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-1113646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997985-94F2-B84C-A8DB-555F9C0A0CAF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214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uiExpand="1" build="p"/>
      <p:bldP spid="6" grpId="0" uiExpand="1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767803"/>
            <a:ext cx="7606145" cy="42317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bride and groom danced with joy.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3465301" y="76661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BE714B-5B5A-E043-AE2A-998A79AA1C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2" y="-11957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726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3244" y="990128"/>
            <a:ext cx="7444409" cy="22587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Children ran around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played. </a:t>
            </a: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4572000" y="670235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544F94-5F08-F046-9286-66E1B5BC0C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116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91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85155" y="1386168"/>
            <a:ext cx="6765476" cy="22587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Everyone ate and ate</a:t>
            </a: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5107835" y="6768653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B6ACA5-A0B1-AC40-BCB4-628D0BF376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012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319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3667" y="1290837"/>
            <a:ext cx="7036666" cy="314108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they drank wine, lots of wine.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4159568" y="7107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FC438D-0D18-9648-B7B3-E5E22AA056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335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130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572</Words>
  <Application>Microsoft Macintosh PowerPoint</Application>
  <PresentationFormat>On-screen Show (16:10)</PresentationFormat>
  <Paragraphs>125</Paragraphs>
  <Slides>57</Slides>
  <Notes>0</Notes>
  <HiddenSlides>0</HiddenSlides>
  <MMClips>60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Calibri Light</vt:lpstr>
      <vt:lpstr>Century Gothic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</vt:lpstr>
      <vt:lpstr>Question 2</vt:lpstr>
      <vt:lpstr>Question 3</vt:lpstr>
      <vt:lpstr>Question 4</vt:lpstr>
      <vt:lpstr>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Lisa Suggs</dc:creator>
  <cp:lastModifiedBy>Microsoft Office User</cp:lastModifiedBy>
  <cp:revision>770</cp:revision>
  <dcterms:created xsi:type="dcterms:W3CDTF">2017-01-10T01:35:56Z</dcterms:created>
  <dcterms:modified xsi:type="dcterms:W3CDTF">2018-07-02T18:57:28Z</dcterms:modified>
</cp:coreProperties>
</file>