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47" r:id="rId3"/>
    <p:sldId id="342" r:id="rId4"/>
    <p:sldId id="336" r:id="rId5"/>
    <p:sldId id="343" r:id="rId6"/>
    <p:sldId id="344" r:id="rId7"/>
    <p:sldId id="345" r:id="rId8"/>
    <p:sldId id="346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9" autoAdjust="0"/>
    <p:restoredTop sz="94280" autoAdjust="0"/>
  </p:normalViewPr>
  <p:slideViewPr>
    <p:cSldViewPr snapToGrid="0">
      <p:cViewPr varScale="1">
        <p:scale>
          <a:sx n="131" d="100"/>
          <a:sy n="131" d="100"/>
        </p:scale>
        <p:origin x="17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microsoft.com/office/2007/relationships/media" Target="../media/media11.m4a"/><Relationship Id="rId5" Type="http://schemas.microsoft.com/office/2007/relationships/media" Target="../media/media10.m4a"/><Relationship Id="rId10" Type="http://schemas.microsoft.com/office/2007/relationships/hdphoto" Target="../media/hdphoto1.wdp"/><Relationship Id="rId4" Type="http://schemas.microsoft.com/office/2007/relationships/media" Target="../media/media9.m4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microsoft.com/office/2007/relationships/media" Target="../media/media13.mp3"/><Relationship Id="rId12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media" Target="../media/media12.mp3"/><Relationship Id="rId11" Type="http://schemas.microsoft.com/office/2007/relationships/media" Target="../media/media16.m4a"/><Relationship Id="rId5" Type="http://schemas.openxmlformats.org/officeDocument/2006/relationships/audio" Target="NULL" TargetMode="External"/><Relationship Id="rId10" Type="http://schemas.microsoft.com/office/2007/relationships/media" Target="../media/media15.m4a"/><Relationship Id="rId4" Type="http://schemas.openxmlformats.org/officeDocument/2006/relationships/audio" Target="../media/media3.mp3"/><Relationship Id="rId9" Type="http://schemas.microsoft.com/office/2007/relationships/media" Target="../media/media14.m4a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22.m4a"/><Relationship Id="rId3" Type="http://schemas.openxmlformats.org/officeDocument/2006/relationships/audio" Target="NULL" TargetMode="External"/><Relationship Id="rId7" Type="http://schemas.microsoft.com/office/2007/relationships/media" Target="../media/media21.m4a"/><Relationship Id="rId12" Type="http://schemas.openxmlformats.org/officeDocument/2006/relationships/image" Target="../media/image1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microsoft.com/office/2007/relationships/media" Target="../media/media20.m4a"/><Relationship Id="rId11" Type="http://schemas.openxmlformats.org/officeDocument/2006/relationships/image" Target="../media/image4.png"/><Relationship Id="rId5" Type="http://schemas.microsoft.com/office/2007/relationships/media" Target="../media/media19.m4a"/><Relationship Id="rId10" Type="http://schemas.openxmlformats.org/officeDocument/2006/relationships/slideLayout" Target="../slideLayouts/slideLayout2.xml"/><Relationship Id="rId4" Type="http://schemas.microsoft.com/office/2007/relationships/media" Target="../media/media18.m4a"/><Relationship Id="rId9" Type="http://schemas.microsoft.com/office/2007/relationships/media" Target="../media/media23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5.m4a"/><Relationship Id="rId7" Type="http://schemas.microsoft.com/office/2007/relationships/media" Target="../media/media29.m4a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6" Type="http://schemas.microsoft.com/office/2007/relationships/media" Target="../media/media28.m4a"/><Relationship Id="rId5" Type="http://schemas.microsoft.com/office/2007/relationships/media" Target="../media/media27.m4a"/><Relationship Id="rId4" Type="http://schemas.microsoft.com/office/2007/relationships/media" Target="../media/media26.m4a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1.m4a"/><Relationship Id="rId7" Type="http://schemas.openxmlformats.org/officeDocument/2006/relationships/image" Target="../media/image1.png"/><Relationship Id="rId2" Type="http://schemas.microsoft.com/office/2007/relationships/media" Target="../media/media30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5" Type="http://schemas.microsoft.com/office/2007/relationships/media" Target="../media/media33.m4a"/><Relationship Id="rId4" Type="http://schemas.microsoft.com/office/2007/relationships/media" Target="../media/media3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L4_P2_TitleSlide">
            <a:hlinkClick r:id="" action="ppaction://media"/>
            <a:extLst>
              <a:ext uri="{FF2B5EF4-FFF2-40B4-BE49-F238E27FC236}">
                <a16:creationId xmlns:a16="http://schemas.microsoft.com/office/drawing/2014/main" id="{6FB48B77-439E-44B6-9A17-8D0F09BBBE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" end="24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8005" y="6074325"/>
            <a:ext cx="812800" cy="81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7052B2-6410-49DD-AA53-A8A235DCEDB4}"/>
              </a:ext>
            </a:extLst>
          </p:cNvPr>
          <p:cNvSpPr txBox="1"/>
          <p:nvPr/>
        </p:nvSpPr>
        <p:spPr>
          <a:xfrm>
            <a:off x="150313" y="616807"/>
            <a:ext cx="8657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4. Wise Men Give Gifts to Jesus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5C4E1-8DC5-43B4-B9FE-43837C2B233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70" y="2055164"/>
            <a:ext cx="1826227" cy="220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9F1AD7-508B-42BA-A397-669BCFB4528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5" y="2021033"/>
            <a:ext cx="2291241" cy="32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2A55C1-4BFC-4677-B7B6-A8CE38DA6EC4}"/>
              </a:ext>
            </a:extLst>
          </p:cNvPr>
          <p:cNvSpPr/>
          <p:nvPr/>
        </p:nvSpPr>
        <p:spPr>
          <a:xfrm>
            <a:off x="962424" y="9209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D9D6D6-10B8-4B0F-A396-88976EFC0C9F}"/>
              </a:ext>
            </a:extLst>
          </p:cNvPr>
          <p:cNvSpPr/>
          <p:nvPr/>
        </p:nvSpPr>
        <p:spPr>
          <a:xfrm>
            <a:off x="8008249" y="218834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833819A0-D3E8-40F8-AAD2-9BCC67BBC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02" y="2437385"/>
            <a:ext cx="600155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dirty="0">
                <a:latin typeface="Century Gothic" panose="020B0502020202020204" pitchFamily="34" charset="0"/>
              </a:rPr>
              <a:t>frankin</a:t>
            </a:r>
            <a:r>
              <a:rPr lang="en-US" sz="54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5400" dirty="0">
                <a:latin typeface="Century Gothic" panose="020B0502020202020204" pitchFamily="34" charset="0"/>
              </a:rPr>
              <a:t>nse</a:t>
            </a:r>
            <a:endParaRPr lang="en-US" sz="5400" dirty="0"/>
          </a:p>
        </p:txBody>
      </p:sp>
      <p:pic>
        <p:nvPicPr>
          <p:cNvPr id="17" name="frank">
            <a:hlinkClick r:id="" action="ppaction://media"/>
            <a:extLst>
              <a:ext uri="{FF2B5EF4-FFF2-40B4-BE49-F238E27FC236}">
                <a16:creationId xmlns:a16="http://schemas.microsoft.com/office/drawing/2014/main" id="{24ACF1F2-00A9-4841-9E29-903BA00A0B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6" end="31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2449" y="58927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B5A73CB-657C-4C12-BD46-7265FC6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72" y="718974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D2F1EA-644D-4A33-BB0E-73BBEE386DA9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A4830-5E39-4F40-914C-B7CAD99C3483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2C6FE-9F9A-4C9F-8789-825E98928102}"/>
              </a:ext>
            </a:extLst>
          </p:cNvPr>
          <p:cNvSpPr txBox="1"/>
          <p:nvPr/>
        </p:nvSpPr>
        <p:spPr>
          <a:xfrm>
            <a:off x="1007720" y="199100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Jerusalem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F02023-EC7F-4167-8967-483315212330}"/>
              </a:ext>
            </a:extLst>
          </p:cNvPr>
          <p:cNvSpPr/>
          <p:nvPr/>
        </p:nvSpPr>
        <p:spPr>
          <a:xfrm>
            <a:off x="1042897" y="3268800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worship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D22F21-4B69-43E0-AAC2-095860C8FAE7}"/>
              </a:ext>
            </a:extLst>
          </p:cNvPr>
          <p:cNvSpPr/>
          <p:nvPr/>
        </p:nvSpPr>
        <p:spPr>
          <a:xfrm>
            <a:off x="4705595" y="2013142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worshipped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B96ED3-ED05-4262-A5B3-D6EA908A24ED}"/>
              </a:ext>
            </a:extLst>
          </p:cNvPr>
          <p:cNvSpPr txBox="1"/>
          <p:nvPr/>
        </p:nvSpPr>
        <p:spPr>
          <a:xfrm>
            <a:off x="4705595" y="3268799"/>
            <a:ext cx="344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myrrh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714DE-2152-41A9-BB52-35FC49F391C1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NewWords">
            <a:hlinkClick r:id="" action="ppaction://media"/>
            <a:extLst>
              <a:ext uri="{FF2B5EF4-FFF2-40B4-BE49-F238E27FC236}">
                <a16:creationId xmlns:a16="http://schemas.microsoft.com/office/drawing/2014/main" id="{9133FFC1-CEFA-4872-9E93-AECB88C32A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9" end="76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1724" y="5795115"/>
            <a:ext cx="812800" cy="812800"/>
          </a:xfrm>
          <a:prstGeom prst="rect">
            <a:avLst/>
          </a:prstGeom>
        </p:spPr>
      </p:pic>
      <p:pic>
        <p:nvPicPr>
          <p:cNvPr id="27" name="1.Jerusalem">
            <a:hlinkClick r:id="" action="ppaction://media"/>
            <a:extLst>
              <a:ext uri="{FF2B5EF4-FFF2-40B4-BE49-F238E27FC236}">
                <a16:creationId xmlns:a16="http://schemas.microsoft.com/office/drawing/2014/main" id="{A6A3CCB4-22F7-425B-937E-2FB6DF0939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98" end="136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60536" y="5845022"/>
            <a:ext cx="812800" cy="812800"/>
          </a:xfrm>
          <a:prstGeom prst="rect">
            <a:avLst/>
          </a:prstGeom>
        </p:spPr>
      </p:pic>
      <p:pic>
        <p:nvPicPr>
          <p:cNvPr id="28" name="2.worship">
            <a:hlinkClick r:id="" action="ppaction://media"/>
            <a:extLst>
              <a:ext uri="{FF2B5EF4-FFF2-40B4-BE49-F238E27FC236}">
                <a16:creationId xmlns:a16="http://schemas.microsoft.com/office/drawing/2014/main" id="{4C2B80EB-8186-4FDA-AE68-727E902026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859" end="541.99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75748" y="5845586"/>
            <a:ext cx="812800" cy="812800"/>
          </a:xfrm>
          <a:prstGeom prst="rect">
            <a:avLst/>
          </a:prstGeom>
        </p:spPr>
      </p:pic>
      <p:pic>
        <p:nvPicPr>
          <p:cNvPr id="29" name="3.worshipped">
            <a:hlinkClick r:id="" action="ppaction://media"/>
            <a:extLst>
              <a:ext uri="{FF2B5EF4-FFF2-40B4-BE49-F238E27FC236}">
                <a16:creationId xmlns:a16="http://schemas.microsoft.com/office/drawing/2014/main" id="{3338E9FA-5075-4D2C-B240-85B6B45D5D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42" end="1130.3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90960" y="5866873"/>
            <a:ext cx="812800" cy="812800"/>
          </a:xfrm>
          <a:prstGeom prst="rect">
            <a:avLst/>
          </a:prstGeom>
        </p:spPr>
      </p:pic>
      <p:pic>
        <p:nvPicPr>
          <p:cNvPr id="30" name="5.myrrh">
            <a:hlinkClick r:id="" action="ppaction://media"/>
            <a:extLst>
              <a:ext uri="{FF2B5EF4-FFF2-40B4-BE49-F238E27FC236}">
                <a16:creationId xmlns:a16="http://schemas.microsoft.com/office/drawing/2014/main" id="{59A2A42C-8F3D-43BD-888F-CD12267FF0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610" end="715.6666"/>
                </p14:media>
              </p:ext>
            </p:ext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1200" y="5858165"/>
            <a:ext cx="812800" cy="8128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3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1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2" grpId="0"/>
      <p:bldP spid="15" grpId="0"/>
      <p:bldP spid="19" grpId="0"/>
      <p:bldP spid="21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These words do not follow phonetic patterns.</a:t>
            </a:r>
            <a:endParaRPr lang="en-US" sz="2700" b="1" dirty="0">
              <a:latin typeface="Century Gothic" panose="020B0502020202020204" pitchFamily="34" charset="0"/>
            </a:endParaRP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83836" y="3126169"/>
            <a:ext cx="225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give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1277" y="312965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would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81" y="552256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92234" y="71742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NW-p1">
            <a:hlinkClick r:id="" action="ppaction://media"/>
            <a:extLst>
              <a:ext uri="{FF2B5EF4-FFF2-40B4-BE49-F238E27FC236}">
                <a16:creationId xmlns:a16="http://schemas.microsoft.com/office/drawing/2014/main" id="{4347AD83-172D-459D-B62F-4F282DC7BD0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4985.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5651" y="660375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3E9699-06CB-4D3B-A4C1-E28B3EFCE747}"/>
              </a:ext>
            </a:extLst>
          </p:cNvPr>
          <p:cNvSpPr/>
          <p:nvPr/>
        </p:nvSpPr>
        <p:spPr>
          <a:xfrm>
            <a:off x="200406" y="602154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B_1">
            <a:hlinkClick r:id="" action="ppaction://media"/>
            <a:extLst>
              <a:ext uri="{FF2B5EF4-FFF2-40B4-BE49-F238E27FC236}">
                <a16:creationId xmlns:a16="http://schemas.microsoft.com/office/drawing/2014/main" id="{E4D5DC2D-8D3D-437F-B49B-E5FF1CC77A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19872" y="649344"/>
            <a:ext cx="609600" cy="609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A7446A-0E13-4AE1-9052-CD82FF29EF33}"/>
              </a:ext>
            </a:extLst>
          </p:cNvPr>
          <p:cNvSpPr/>
          <p:nvPr/>
        </p:nvSpPr>
        <p:spPr>
          <a:xfrm>
            <a:off x="7998330" y="66828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tle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9">
                  <p14:trim st="1032" end="397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69034" y="6142471"/>
            <a:ext cx="812800" cy="812800"/>
          </a:xfrm>
          <a:prstGeom prst="rect">
            <a:avLst/>
          </a:prstGeom>
        </p:spPr>
      </p:pic>
      <p:pic>
        <p:nvPicPr>
          <p:cNvPr id="15" name="1.give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10">
                  <p14:trim st="641" end="88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56990" y="6032731"/>
            <a:ext cx="812800" cy="812800"/>
          </a:xfrm>
          <a:prstGeom prst="rect">
            <a:avLst/>
          </a:prstGeom>
        </p:spPr>
      </p:pic>
      <p:pic>
        <p:nvPicPr>
          <p:cNvPr id="20" name="2.woul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11">
                  <p14:trim st="682" end="739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21194" y="61363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1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7734" y="718883"/>
            <a:ext cx="14837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447239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F666BF-DDCF-4C44-9A63-1E9BEAD17AAD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.t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73" end="786.66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2494" y="-812800"/>
            <a:ext cx="812800" cy="812800"/>
          </a:xfrm>
          <a:prstGeom prst="rect">
            <a:avLst/>
          </a:prstGeom>
        </p:spPr>
      </p:pic>
      <p:pic>
        <p:nvPicPr>
          <p:cNvPr id="9" name="2.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04" end="896.66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77549" y="-812800"/>
            <a:ext cx="812800" cy="812800"/>
          </a:xfrm>
          <a:prstGeom prst="rect">
            <a:avLst/>
          </a:prstGeom>
        </p:spPr>
      </p:pic>
      <p:pic>
        <p:nvPicPr>
          <p:cNvPr id="12" name="3.sa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672" end="1606.66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04353" y="-777441"/>
            <a:ext cx="812800" cy="812800"/>
          </a:xfrm>
          <a:prstGeom prst="rect">
            <a:avLst/>
          </a:prstGeom>
        </p:spPr>
      </p:pic>
      <p:pic>
        <p:nvPicPr>
          <p:cNvPr id="15" name="4. sa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522" end="709.3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09237" y="-812800"/>
            <a:ext cx="812800" cy="812800"/>
          </a:xfrm>
          <a:prstGeom prst="rect">
            <a:avLst/>
          </a:prstGeom>
        </p:spPr>
      </p:pic>
      <p:pic>
        <p:nvPicPr>
          <p:cNvPr id="16" name="5.of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707" end="408.3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36041" y="-812800"/>
            <a:ext cx="812800" cy="812800"/>
          </a:xfrm>
          <a:prstGeom prst="rect">
            <a:avLst/>
          </a:prstGeom>
        </p:spPr>
      </p:pic>
      <p:pic>
        <p:nvPicPr>
          <p:cNvPr id="17" name="6.ha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9">
                  <p14:trim st="294" end="12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62845" y="-820353"/>
            <a:ext cx="812800" cy="812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77734" y="2343752"/>
            <a:ext cx="1795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7734" y="3665066"/>
            <a:ext cx="1795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3270" y="682581"/>
            <a:ext cx="16892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saw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5143" y="2174763"/>
            <a:ext cx="16892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6041" y="3441719"/>
            <a:ext cx="21687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have</a:t>
            </a:r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3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4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2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14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5011" y="79584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635A6-AA05-42B7-A530-C7E789D10CD7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1.pu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1" end="1233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3859" y="-868711"/>
            <a:ext cx="812800" cy="812800"/>
          </a:xfrm>
          <a:prstGeom prst="rect">
            <a:avLst/>
          </a:prstGeom>
        </p:spPr>
      </p:pic>
      <p:pic>
        <p:nvPicPr>
          <p:cNvPr id="15" name="2.i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34" end="608.66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97540" y="-868711"/>
            <a:ext cx="812800" cy="812800"/>
          </a:xfrm>
          <a:prstGeom prst="rect">
            <a:avLst/>
          </a:prstGeom>
        </p:spPr>
      </p:pic>
      <p:pic>
        <p:nvPicPr>
          <p:cNvPr id="16" name="2.hi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03" end="427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51221" y="-868711"/>
            <a:ext cx="812800" cy="812800"/>
          </a:xfrm>
          <a:prstGeom prst="rect">
            <a:avLst/>
          </a:prstGeom>
        </p:spPr>
      </p:pic>
      <p:pic>
        <p:nvPicPr>
          <p:cNvPr id="17" name="4.wa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85" end="69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07647" y="-819193"/>
            <a:ext cx="812800" cy="812800"/>
          </a:xfrm>
          <a:prstGeom prst="rect">
            <a:avLst/>
          </a:prstGeom>
        </p:spPr>
      </p:pic>
      <p:pic>
        <p:nvPicPr>
          <p:cNvPr id="18" name="5.fr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361" end="2407.66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08851" y="-868711"/>
            <a:ext cx="812800" cy="812800"/>
          </a:xfrm>
          <a:prstGeom prst="rect">
            <a:avLst/>
          </a:prstGeom>
        </p:spPr>
      </p:pic>
      <p:pic>
        <p:nvPicPr>
          <p:cNvPr id="19" name="6.the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442" end="720.66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009" y="-877292"/>
            <a:ext cx="812800" cy="81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85246" y="731087"/>
            <a:ext cx="1483719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7515" y="2141998"/>
            <a:ext cx="1483719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7515" y="3497347"/>
            <a:ext cx="1483719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8135" y="803170"/>
            <a:ext cx="16063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1301" y="2141998"/>
            <a:ext cx="1916389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2508" y="3497347"/>
            <a:ext cx="1873977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3146075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15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55226-CA9D-4E8D-AE15-10DB02E157D9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.wer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4" end="484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4150" y="-1386873"/>
            <a:ext cx="812800" cy="812800"/>
          </a:xfrm>
          <a:prstGeom prst="rect">
            <a:avLst/>
          </a:prstGeom>
        </p:spPr>
      </p:pic>
      <p:pic>
        <p:nvPicPr>
          <p:cNvPr id="4" name="2.thei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05" end="5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42383" y="-1340346"/>
            <a:ext cx="812800" cy="812800"/>
          </a:xfrm>
          <a:prstGeom prst="rect">
            <a:avLst/>
          </a:prstGeom>
        </p:spPr>
      </p:pic>
      <p:pic>
        <p:nvPicPr>
          <p:cNvPr id="6" name="3.ful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81" end="5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959" y="-1340346"/>
            <a:ext cx="812800" cy="81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3326" y="1139532"/>
            <a:ext cx="19539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6953" y="2882242"/>
            <a:ext cx="23479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7736" y="1139532"/>
            <a:ext cx="1953913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full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3325" y="2857500"/>
            <a:ext cx="1953913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their</a:t>
            </a:r>
          </a:p>
        </p:txBody>
      </p:sp>
      <p:pic>
        <p:nvPicPr>
          <p:cNvPr id="10" name="4.wher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463" end="356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8849" y="-1424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43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48555</TotalTime>
  <Words>66</Words>
  <Application>Microsoft Macintosh PowerPoint</Application>
  <PresentationFormat>On-screen Show (16:10)</PresentationFormat>
  <Paragraphs>35</Paragraphs>
  <Slides>8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237</cp:revision>
  <dcterms:created xsi:type="dcterms:W3CDTF">2017-01-10T01:35:56Z</dcterms:created>
  <dcterms:modified xsi:type="dcterms:W3CDTF">2018-03-13T01:34:46Z</dcterms:modified>
</cp:coreProperties>
</file>