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2" r:id="rId2"/>
    <p:sldId id="442" r:id="rId3"/>
    <p:sldId id="474" r:id="rId4"/>
    <p:sldId id="293" r:id="rId5"/>
    <p:sldId id="292" r:id="rId6"/>
    <p:sldId id="477" r:id="rId7"/>
    <p:sldId id="478" r:id="rId8"/>
    <p:sldId id="479" r:id="rId9"/>
    <p:sldId id="506" r:id="rId10"/>
    <p:sldId id="480" r:id="rId11"/>
    <p:sldId id="507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286" r:id="rId21"/>
    <p:sldId id="327" r:id="rId22"/>
    <p:sldId id="333" r:id="rId23"/>
    <p:sldId id="508" r:id="rId24"/>
    <p:sldId id="509" r:id="rId25"/>
    <p:sldId id="510" r:id="rId26"/>
    <p:sldId id="511" r:id="rId27"/>
    <p:sldId id="512" r:id="rId28"/>
    <p:sldId id="322" r:id="rId29"/>
    <p:sldId id="403" r:id="rId30"/>
    <p:sldId id="4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8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March" userId="9424a7d52720a754" providerId="LiveId" clId="{39DE71AD-6A3D-4E50-81DE-F8A99D6D1D07}"/>
    <pc:docChg chg="undo custSel addSld delSld modSld">
      <pc:chgData name="Steve March" userId="9424a7d52720a754" providerId="LiveId" clId="{39DE71AD-6A3D-4E50-81DE-F8A99D6D1D07}" dt="2022-10-13T22:54:34.063" v="1228"/>
      <pc:docMkLst>
        <pc:docMk/>
      </pc:docMkLst>
      <pc:sldChg chg="delSp modSp mod modTransition delAnim modAnim">
        <pc:chgData name="Steve March" userId="9424a7d52720a754" providerId="LiveId" clId="{39DE71AD-6A3D-4E50-81DE-F8A99D6D1D07}" dt="2022-10-06T19:11:44.933" v="973"/>
        <pc:sldMkLst>
          <pc:docMk/>
          <pc:sldMk cId="2175233187" sldId="262"/>
        </pc:sldMkLst>
        <pc:picChg chg="mod">
          <ac:chgData name="Steve March" userId="9424a7d52720a754" providerId="LiveId" clId="{39DE71AD-6A3D-4E50-81DE-F8A99D6D1D07}" dt="2022-10-06T16:44:15.133" v="584" actId="1036"/>
          <ac:picMkLst>
            <pc:docMk/>
            <pc:sldMk cId="2175233187" sldId="262"/>
            <ac:picMk id="3" creationId="{AF0FB188-E088-41FF-12D1-630DBC521D17}"/>
          </ac:picMkLst>
        </pc:picChg>
        <pc:picChg chg="del">
          <ac:chgData name="Steve March" userId="9424a7d52720a754" providerId="LiveId" clId="{39DE71AD-6A3D-4E50-81DE-F8A99D6D1D07}" dt="2022-10-06T16:11:35.217" v="558" actId="478"/>
          <ac:picMkLst>
            <pc:docMk/>
            <pc:sldMk cId="2175233187" sldId="262"/>
            <ac:picMk id="9" creationId="{7F2C982D-E2CF-09E4-1EF7-13C8498F5A94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17:43.679" v="1002"/>
        <pc:sldMkLst>
          <pc:docMk/>
          <pc:sldMk cId="3086228917" sldId="292"/>
        </pc:sldMkLst>
        <pc:spChg chg="mod">
          <ac:chgData name="Steve March" userId="9424a7d52720a754" providerId="LiveId" clId="{39DE71AD-6A3D-4E50-81DE-F8A99D6D1D07}" dt="2022-10-06T16:22:34.397" v="560" actId="1076"/>
          <ac:spMkLst>
            <pc:docMk/>
            <pc:sldMk cId="3086228917" sldId="292"/>
            <ac:spMk id="6" creationId="{77C8CC70-E8B0-4BBA-9D73-AFB9945FCF11}"/>
          </ac:spMkLst>
        </pc:spChg>
        <pc:picChg chg="del mod">
          <ac:chgData name="Steve March" userId="9424a7d52720a754" providerId="LiveId" clId="{39DE71AD-6A3D-4E50-81DE-F8A99D6D1D07}" dt="2022-10-06T16:45:17.146" v="623" actId="478"/>
          <ac:picMkLst>
            <pc:docMk/>
            <pc:sldMk cId="3086228917" sldId="292"/>
            <ac:picMk id="2" creationId="{93A430F8-E144-DD73-B80E-48030EBD64C6}"/>
          </ac:picMkLst>
        </pc:picChg>
        <pc:picChg chg="mod">
          <ac:chgData name="Steve March" userId="9424a7d52720a754" providerId="LiveId" clId="{39DE71AD-6A3D-4E50-81DE-F8A99D6D1D07}" dt="2022-10-06T16:45:28.903" v="635" actId="1036"/>
          <ac:picMkLst>
            <pc:docMk/>
            <pc:sldMk cId="3086228917" sldId="292"/>
            <ac:picMk id="3" creationId="{7C9F7433-46FF-14AC-C0E1-0B18F6A0D940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17:28.676" v="1000"/>
        <pc:sldMkLst>
          <pc:docMk/>
          <pc:sldMk cId="3044600250" sldId="293"/>
        </pc:sldMkLst>
        <pc:spChg chg="mod">
          <ac:chgData name="Steve March" userId="9424a7d52720a754" providerId="LiveId" clId="{39DE71AD-6A3D-4E50-81DE-F8A99D6D1D07}" dt="2022-10-06T15:56:53.934" v="448" actId="1076"/>
          <ac:spMkLst>
            <pc:docMk/>
            <pc:sldMk cId="3044600250" sldId="293"/>
            <ac:spMk id="3" creationId="{11F04668-F9EA-3316-716A-E80F630E9BBB}"/>
          </ac:spMkLst>
        </pc:spChg>
        <pc:picChg chg="mod">
          <ac:chgData name="Steve March" userId="9424a7d52720a754" providerId="LiveId" clId="{39DE71AD-6A3D-4E50-81DE-F8A99D6D1D07}" dt="2022-10-06T16:45:10.949" v="621" actId="1036"/>
          <ac:picMkLst>
            <pc:docMk/>
            <pc:sldMk cId="3044600250" sldId="293"/>
            <ac:picMk id="2" creationId="{CB270DD8-2299-BADF-88A5-16CFD41249C8}"/>
          </ac:picMkLst>
        </pc:picChg>
        <pc:picChg chg="del">
          <ac:chgData name="Steve March" userId="9424a7d52720a754" providerId="LiveId" clId="{39DE71AD-6A3D-4E50-81DE-F8A99D6D1D07}" dt="2022-10-06T16:44:55.558" v="614" actId="478"/>
          <ac:picMkLst>
            <pc:docMk/>
            <pc:sldMk cId="3044600250" sldId="293"/>
            <ac:picMk id="4" creationId="{709AE607-26F7-86EB-2A4A-492B258AC408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23:55.351" v="1055"/>
        <pc:sldMkLst>
          <pc:docMk/>
          <pc:sldMk cId="0" sldId="327"/>
        </pc:sldMkLst>
        <pc:spChg chg="mod">
          <ac:chgData name="Steve March" userId="9424a7d52720a754" providerId="LiveId" clId="{39DE71AD-6A3D-4E50-81DE-F8A99D6D1D07}" dt="2022-10-06T16:00:05.969" v="513" actId="1076"/>
          <ac:spMkLst>
            <pc:docMk/>
            <pc:sldMk cId="0" sldId="327"/>
            <ac:spMk id="8" creationId="{B99D8B90-A371-462E-9D78-0061953FD27E}"/>
          </ac:spMkLst>
        </pc:spChg>
        <pc:picChg chg="del">
          <ac:chgData name="Steve March" userId="9424a7d52720a754" providerId="LiveId" clId="{39DE71AD-6A3D-4E50-81DE-F8A99D6D1D07}" dt="2022-10-06T16:51:56.871" v="735" actId="478"/>
          <ac:picMkLst>
            <pc:docMk/>
            <pc:sldMk cId="0" sldId="327"/>
            <ac:picMk id="2" creationId="{033926F7-6D1A-E75A-8DCD-3FC163A0DA6B}"/>
          </ac:picMkLst>
        </pc:picChg>
        <pc:picChg chg="mod">
          <ac:chgData name="Steve March" userId="9424a7d52720a754" providerId="LiveId" clId="{39DE71AD-6A3D-4E50-81DE-F8A99D6D1D07}" dt="2022-10-06T16:51:54.619" v="734" actId="1076"/>
          <ac:picMkLst>
            <pc:docMk/>
            <pc:sldMk cId="0" sldId="327"/>
            <ac:picMk id="3" creationId="{D6859D9E-0EE7-A9D4-46B6-47E0AAEFD94C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53:17.568" v="1200" actId="1076"/>
        <pc:sldMkLst>
          <pc:docMk/>
          <pc:sldMk cId="1331807349" sldId="333"/>
        </pc:sldMkLst>
        <pc:spChg chg="mod">
          <ac:chgData name="Steve March" userId="9424a7d52720a754" providerId="LiveId" clId="{39DE71AD-6A3D-4E50-81DE-F8A99D6D1D07}" dt="2022-10-06T16:03:04.084" v="521" actId="1076"/>
          <ac:spMkLst>
            <pc:docMk/>
            <pc:sldMk cId="1331807349" sldId="333"/>
            <ac:spMk id="3" creationId="{C958C9BD-CF1C-42CC-93A4-7641316B4BD4}"/>
          </ac:spMkLst>
        </pc:spChg>
        <pc:picChg chg="del mod">
          <ac:chgData name="Steve March" userId="9424a7d52720a754" providerId="LiveId" clId="{39DE71AD-6A3D-4E50-81DE-F8A99D6D1D07}" dt="2022-10-06T19:53:00.590" v="1162" actId="478"/>
          <ac:picMkLst>
            <pc:docMk/>
            <pc:sldMk cId="1331807349" sldId="333"/>
            <ac:picMk id="2" creationId="{8FF3EDC7-19B2-98EA-092E-890F5F3AB84A}"/>
          </ac:picMkLst>
        </pc:picChg>
        <pc:picChg chg="del">
          <ac:chgData name="Steve March" userId="9424a7d52720a754" providerId="LiveId" clId="{39DE71AD-6A3D-4E50-81DE-F8A99D6D1D07}" dt="2022-10-06T16:52:04.892" v="737" actId="478"/>
          <ac:picMkLst>
            <pc:docMk/>
            <pc:sldMk cId="1331807349" sldId="333"/>
            <ac:picMk id="4" creationId="{0347DD71-9B39-CBAC-040A-CFB202E80DE1}"/>
          </ac:picMkLst>
        </pc:picChg>
        <pc:picChg chg="mod">
          <ac:chgData name="Steve March" userId="9424a7d52720a754" providerId="LiveId" clId="{39DE71AD-6A3D-4E50-81DE-F8A99D6D1D07}" dt="2022-10-06T19:53:17.568" v="1200" actId="1076"/>
          <ac:picMkLst>
            <pc:docMk/>
            <pc:sldMk cId="1331807349" sldId="333"/>
            <ac:picMk id="5" creationId="{11DE9954-478A-AF01-46E6-32245FD405DB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16:43.124" v="995"/>
        <pc:sldMkLst>
          <pc:docMk/>
          <pc:sldMk cId="3410219995" sldId="442"/>
        </pc:sldMkLst>
        <pc:spChg chg="mod">
          <ac:chgData name="Steve March" userId="9424a7d52720a754" providerId="LiveId" clId="{39DE71AD-6A3D-4E50-81DE-F8A99D6D1D07}" dt="2022-10-06T15:54:39.062" v="412" actId="20577"/>
          <ac:spMkLst>
            <pc:docMk/>
            <pc:sldMk cId="3410219995" sldId="442"/>
            <ac:spMk id="6" creationId="{77C8CC70-E8B0-4BBA-9D73-AFB9945FCF11}"/>
          </ac:spMkLst>
        </pc:spChg>
        <pc:picChg chg="del">
          <ac:chgData name="Steve March" userId="9424a7d52720a754" providerId="LiveId" clId="{39DE71AD-6A3D-4E50-81DE-F8A99D6D1D07}" dt="2022-10-06T16:18:52.251" v="559" actId="478"/>
          <ac:picMkLst>
            <pc:docMk/>
            <pc:sldMk cId="3410219995" sldId="442"/>
            <ac:picMk id="2" creationId="{D95F89BA-8E06-9633-2973-B475935E496E}"/>
          </ac:picMkLst>
        </pc:picChg>
        <pc:picChg chg="del">
          <ac:chgData name="Steve March" userId="9424a7d52720a754" providerId="LiveId" clId="{39DE71AD-6A3D-4E50-81DE-F8A99D6D1D07}" dt="2022-10-06T16:44:26.397" v="586" actId="478"/>
          <ac:picMkLst>
            <pc:docMk/>
            <pc:sldMk cId="3410219995" sldId="442"/>
            <ac:picMk id="3" creationId="{11741529-CF83-E85D-BC8C-2C3EE05AED27}"/>
          </ac:picMkLst>
        </pc:picChg>
        <pc:picChg chg="mod">
          <ac:chgData name="Steve March" userId="9424a7d52720a754" providerId="LiveId" clId="{39DE71AD-6A3D-4E50-81DE-F8A99D6D1D07}" dt="2022-10-06T16:44:30.492" v="587" actId="1076"/>
          <ac:picMkLst>
            <pc:docMk/>
            <pc:sldMk cId="3410219995" sldId="442"/>
            <ac:picMk id="4" creationId="{1ED36623-73C3-8BF5-BF01-3DBB95142849}"/>
          </ac:picMkLst>
        </pc:picChg>
      </pc:sldChg>
      <pc:sldChg chg="modTransition">
        <pc:chgData name="Steve March" userId="9424a7d52720a754" providerId="LiveId" clId="{39DE71AD-6A3D-4E50-81DE-F8A99D6D1D07}" dt="2022-10-13T22:54:34.063" v="1228"/>
        <pc:sldMkLst>
          <pc:docMk/>
          <pc:sldMk cId="3017565687" sldId="469"/>
        </pc:sldMkLst>
      </pc:sldChg>
      <pc:sldChg chg="delSp modSp mod modTransition delAnim modAnim">
        <pc:chgData name="Steve March" userId="9424a7d52720a754" providerId="LiveId" clId="{39DE71AD-6A3D-4E50-81DE-F8A99D6D1D07}" dt="2022-10-06T19:17:07.980" v="998"/>
        <pc:sldMkLst>
          <pc:docMk/>
          <pc:sldMk cId="1808365230" sldId="474"/>
        </pc:sldMkLst>
        <pc:spChg chg="mod">
          <ac:chgData name="Steve March" userId="9424a7d52720a754" providerId="LiveId" clId="{39DE71AD-6A3D-4E50-81DE-F8A99D6D1D07}" dt="2022-10-06T15:56:21.909" v="445" actId="20577"/>
          <ac:spMkLst>
            <pc:docMk/>
            <pc:sldMk cId="1808365230" sldId="474"/>
            <ac:spMk id="6" creationId="{77C8CC70-E8B0-4BBA-9D73-AFB9945FCF11}"/>
          </ac:spMkLst>
        </pc:spChg>
        <pc:picChg chg="mod">
          <ac:chgData name="Steve March" userId="9424a7d52720a754" providerId="LiveId" clId="{39DE71AD-6A3D-4E50-81DE-F8A99D6D1D07}" dt="2022-10-06T16:44:51.943" v="613" actId="1036"/>
          <ac:picMkLst>
            <pc:docMk/>
            <pc:sldMk cId="1808365230" sldId="474"/>
            <ac:picMk id="2" creationId="{D09DC1CF-59CF-F6B8-00F7-D4646B4C9997}"/>
          </ac:picMkLst>
        </pc:picChg>
        <pc:picChg chg="del">
          <ac:chgData name="Steve March" userId="9424a7d52720a754" providerId="LiveId" clId="{39DE71AD-6A3D-4E50-81DE-F8A99D6D1D07}" dt="2022-10-06T16:44:34.494" v="588" actId="478"/>
          <ac:picMkLst>
            <pc:docMk/>
            <pc:sldMk cId="1808365230" sldId="474"/>
            <ac:picMk id="3" creationId="{48C49510-E208-EE37-2BD2-8E65BFD90A1F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18:18.253" v="1005"/>
        <pc:sldMkLst>
          <pc:docMk/>
          <pc:sldMk cId="2882555388" sldId="477"/>
        </pc:sldMkLst>
        <pc:picChg chg="mod">
          <ac:chgData name="Steve March" userId="9424a7d52720a754" providerId="LiveId" clId="{39DE71AD-6A3D-4E50-81DE-F8A99D6D1D07}" dt="2022-10-06T16:49:23.134" v="662" actId="1035"/>
          <ac:picMkLst>
            <pc:docMk/>
            <pc:sldMk cId="2882555388" sldId="477"/>
            <ac:picMk id="3" creationId="{A9089CE9-DD68-B481-0E52-BA155976F91C}"/>
          </ac:picMkLst>
        </pc:picChg>
        <pc:picChg chg="del">
          <ac:chgData name="Steve March" userId="9424a7d52720a754" providerId="LiveId" clId="{39DE71AD-6A3D-4E50-81DE-F8A99D6D1D07}" dt="2022-10-06T16:49:03.344" v="636" actId="478"/>
          <ac:picMkLst>
            <pc:docMk/>
            <pc:sldMk cId="2882555388" sldId="477"/>
            <ac:picMk id="6" creationId="{1981033E-6046-1936-41C9-BC29D5A0388F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18:46.022" v="1007"/>
        <pc:sldMkLst>
          <pc:docMk/>
          <pc:sldMk cId="2707798084" sldId="478"/>
        </pc:sldMkLst>
        <pc:picChg chg="mod">
          <ac:chgData name="Steve March" userId="9424a7d52720a754" providerId="LiveId" clId="{39DE71AD-6A3D-4E50-81DE-F8A99D6D1D07}" dt="2022-10-06T16:49:39.670" v="682" actId="1035"/>
          <ac:picMkLst>
            <pc:docMk/>
            <pc:sldMk cId="2707798084" sldId="478"/>
            <ac:picMk id="4" creationId="{D9CA6B02-7CC6-5B5E-6954-CCF819A86C7A}"/>
          </ac:picMkLst>
        </pc:picChg>
        <pc:picChg chg="del">
          <ac:chgData name="Steve March" userId="9424a7d52720a754" providerId="LiveId" clId="{39DE71AD-6A3D-4E50-81DE-F8A99D6D1D07}" dt="2022-10-06T16:49:28.592" v="663" actId="478"/>
          <ac:picMkLst>
            <pc:docMk/>
            <pc:sldMk cId="2707798084" sldId="478"/>
            <ac:picMk id="5" creationId="{8E482372-A0CE-035E-AEA9-7375862E85C2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19:06.937" v="1015"/>
        <pc:sldMkLst>
          <pc:docMk/>
          <pc:sldMk cId="1809279276" sldId="479"/>
        </pc:sldMkLst>
        <pc:picChg chg="mod">
          <ac:chgData name="Steve March" userId="9424a7d52720a754" providerId="LiveId" clId="{39DE71AD-6A3D-4E50-81DE-F8A99D6D1D07}" dt="2022-10-06T16:50:02.893" v="710" actId="1036"/>
          <ac:picMkLst>
            <pc:docMk/>
            <pc:sldMk cId="1809279276" sldId="479"/>
            <ac:picMk id="2" creationId="{2411935A-3D05-9713-51E5-FBA7744E8DA9}"/>
          </ac:picMkLst>
        </pc:picChg>
        <pc:picChg chg="del">
          <ac:chgData name="Steve March" userId="9424a7d52720a754" providerId="LiveId" clId="{39DE71AD-6A3D-4E50-81DE-F8A99D6D1D07}" dt="2022-10-06T16:49:47.793" v="683" actId="478"/>
          <ac:picMkLst>
            <pc:docMk/>
            <pc:sldMk cId="1809279276" sldId="479"/>
            <ac:picMk id="5" creationId="{E404AA16-AE5F-7886-65A9-59A9C1E59C3C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40:59.551" v="1127" actId="1036"/>
        <pc:sldMkLst>
          <pc:docMk/>
          <pc:sldMk cId="2374112004" sldId="480"/>
        </pc:sldMkLst>
        <pc:picChg chg="del mod">
          <ac:chgData name="Steve March" userId="9424a7d52720a754" providerId="LiveId" clId="{39DE71AD-6A3D-4E50-81DE-F8A99D6D1D07}" dt="2022-10-06T19:40:51.483" v="1105" actId="478"/>
          <ac:picMkLst>
            <pc:docMk/>
            <pc:sldMk cId="2374112004" sldId="480"/>
            <ac:picMk id="2" creationId="{BB84AD16-1D5F-8D13-DE3F-BE716FC65F5A}"/>
          </ac:picMkLst>
        </pc:picChg>
        <pc:picChg chg="del">
          <ac:chgData name="Steve March" userId="9424a7d52720a754" providerId="LiveId" clId="{39DE71AD-6A3D-4E50-81DE-F8A99D6D1D07}" dt="2022-10-06T16:50:27.576" v="715" actId="478"/>
          <ac:picMkLst>
            <pc:docMk/>
            <pc:sldMk cId="2374112004" sldId="480"/>
            <ac:picMk id="5" creationId="{E92C4F3D-CA2F-087C-8A13-7D5C1C035CCA}"/>
          </ac:picMkLst>
        </pc:picChg>
        <pc:picChg chg="mod">
          <ac:chgData name="Steve March" userId="9424a7d52720a754" providerId="LiveId" clId="{39DE71AD-6A3D-4E50-81DE-F8A99D6D1D07}" dt="2022-10-06T19:40:59.551" v="1127" actId="1036"/>
          <ac:picMkLst>
            <pc:docMk/>
            <pc:sldMk cId="2374112004" sldId="480"/>
            <ac:picMk id="6" creationId="{693782FC-4B7A-84CC-CAF5-CA6D454837D3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46:50.181" v="1155" actId="1076"/>
        <pc:sldMkLst>
          <pc:docMk/>
          <pc:sldMk cId="1936019050" sldId="481"/>
        </pc:sldMkLst>
        <pc:picChg chg="del mod">
          <ac:chgData name="Steve March" userId="9424a7d52720a754" providerId="LiveId" clId="{39DE71AD-6A3D-4E50-81DE-F8A99D6D1D07}" dt="2022-10-06T19:46:47.607" v="1154" actId="478"/>
          <ac:picMkLst>
            <pc:docMk/>
            <pc:sldMk cId="1936019050" sldId="481"/>
            <ac:picMk id="4" creationId="{BB1C5E41-38B2-3F23-E23D-A23C27A1F59C}"/>
          </ac:picMkLst>
        </pc:picChg>
        <pc:picChg chg="del">
          <ac:chgData name="Steve March" userId="9424a7d52720a754" providerId="LiveId" clId="{39DE71AD-6A3D-4E50-81DE-F8A99D6D1D07}" dt="2022-10-06T16:50:45.783" v="719" actId="478"/>
          <ac:picMkLst>
            <pc:docMk/>
            <pc:sldMk cId="1936019050" sldId="481"/>
            <ac:picMk id="5" creationId="{A3C61906-1682-E984-9169-FE0C1464D0D3}"/>
          </ac:picMkLst>
        </pc:picChg>
        <pc:picChg chg="mod">
          <ac:chgData name="Steve March" userId="9424a7d52720a754" providerId="LiveId" clId="{39DE71AD-6A3D-4E50-81DE-F8A99D6D1D07}" dt="2022-10-06T19:46:50.181" v="1155" actId="1076"/>
          <ac:picMkLst>
            <pc:docMk/>
            <pc:sldMk cId="1936019050" sldId="481"/>
            <ac:picMk id="6" creationId="{03F3ACEC-93DB-328B-202D-EA4795E9403B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21:04.658" v="1028"/>
        <pc:sldMkLst>
          <pc:docMk/>
          <pc:sldMk cId="2869759364" sldId="482"/>
        </pc:sldMkLst>
        <pc:picChg chg="mod">
          <ac:chgData name="Steve March" userId="9424a7d52720a754" providerId="LiveId" clId="{39DE71AD-6A3D-4E50-81DE-F8A99D6D1D07}" dt="2022-10-06T16:50:50.651" v="720" actId="1076"/>
          <ac:picMkLst>
            <pc:docMk/>
            <pc:sldMk cId="2869759364" sldId="482"/>
            <ac:picMk id="2" creationId="{787B8111-9C63-49FE-3381-5BFE48C62CB4}"/>
          </ac:picMkLst>
        </pc:picChg>
        <pc:picChg chg="del">
          <ac:chgData name="Steve March" userId="9424a7d52720a754" providerId="LiveId" clId="{39DE71AD-6A3D-4E50-81DE-F8A99D6D1D07}" dt="2022-10-06T16:50:53.183" v="721" actId="478"/>
          <ac:picMkLst>
            <pc:docMk/>
            <pc:sldMk cId="2869759364" sldId="482"/>
            <ac:picMk id="5" creationId="{469592B1-C862-FEC6-F5EE-B03CB2E3C0FC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21:28.928" v="1033"/>
        <pc:sldMkLst>
          <pc:docMk/>
          <pc:sldMk cId="1340266266" sldId="483"/>
        </pc:sldMkLst>
        <pc:picChg chg="del">
          <ac:chgData name="Steve March" userId="9424a7d52720a754" providerId="LiveId" clId="{39DE71AD-6A3D-4E50-81DE-F8A99D6D1D07}" dt="2022-10-06T16:51:04.389" v="723" actId="478"/>
          <ac:picMkLst>
            <pc:docMk/>
            <pc:sldMk cId="1340266266" sldId="483"/>
            <ac:picMk id="4" creationId="{5C0EA622-351E-1760-E713-D63CDF5EE1CD}"/>
          </ac:picMkLst>
        </pc:picChg>
        <pc:picChg chg="mod">
          <ac:chgData name="Steve March" userId="9424a7d52720a754" providerId="LiveId" clId="{39DE71AD-6A3D-4E50-81DE-F8A99D6D1D07}" dt="2022-10-06T16:51:01.626" v="722" actId="1076"/>
          <ac:picMkLst>
            <pc:docMk/>
            <pc:sldMk cId="1340266266" sldId="483"/>
            <ac:picMk id="5" creationId="{22F891CA-7D7D-E308-2761-05CADF8A54B4}"/>
          </ac:picMkLst>
        </pc:picChg>
      </pc:sldChg>
      <pc:sldChg chg="addSp delSp modSp mod modTransition delAnim modAnim">
        <pc:chgData name="Steve March" userId="9424a7d52720a754" providerId="LiveId" clId="{39DE71AD-6A3D-4E50-81DE-F8A99D6D1D07}" dt="2022-10-06T19:21:51.731" v="1039"/>
        <pc:sldMkLst>
          <pc:docMk/>
          <pc:sldMk cId="1301276578" sldId="484"/>
        </pc:sldMkLst>
        <pc:spChg chg="mod">
          <ac:chgData name="Steve March" userId="9424a7d52720a754" providerId="LiveId" clId="{39DE71AD-6A3D-4E50-81DE-F8A99D6D1D07}" dt="2022-10-06T15:32:32.957" v="41" actId="27636"/>
          <ac:spMkLst>
            <pc:docMk/>
            <pc:sldMk cId="1301276578" sldId="484"/>
            <ac:spMk id="9" creationId="{65815656-9522-73C8-5DC4-64C88E7C666C}"/>
          </ac:spMkLst>
        </pc:spChg>
        <pc:spChg chg="del mod">
          <ac:chgData name="Steve March" userId="9424a7d52720a754" providerId="LiveId" clId="{39DE71AD-6A3D-4E50-81DE-F8A99D6D1D07}" dt="2022-10-06T15:26:42.536" v="5" actId="478"/>
          <ac:spMkLst>
            <pc:docMk/>
            <pc:sldMk cId="1301276578" sldId="484"/>
            <ac:spMk id="13" creationId="{712D910B-BCA9-72DB-40C8-53D1472254AE}"/>
          </ac:spMkLst>
        </pc:spChg>
        <pc:picChg chg="del">
          <ac:chgData name="Steve March" userId="9424a7d52720a754" providerId="LiveId" clId="{39DE71AD-6A3D-4E50-81DE-F8A99D6D1D07}" dt="2022-10-06T16:51:12.292" v="725" actId="478"/>
          <ac:picMkLst>
            <pc:docMk/>
            <pc:sldMk cId="1301276578" sldId="484"/>
            <ac:picMk id="2" creationId="{3CBDCAB6-7497-660E-93B2-329AE3F06E26}"/>
          </ac:picMkLst>
        </pc:picChg>
        <pc:picChg chg="add mod ord">
          <ac:chgData name="Steve March" userId="9424a7d52720a754" providerId="LiveId" clId="{39DE71AD-6A3D-4E50-81DE-F8A99D6D1D07}" dt="2022-10-06T15:32:38.745" v="43" actId="14100"/>
          <ac:picMkLst>
            <pc:docMk/>
            <pc:sldMk cId="1301276578" sldId="484"/>
            <ac:picMk id="3" creationId="{30C90536-7AA7-1F9C-826A-9E6C736D4893}"/>
          </ac:picMkLst>
        </pc:picChg>
        <pc:picChg chg="del">
          <ac:chgData name="Steve March" userId="9424a7d52720a754" providerId="LiveId" clId="{39DE71AD-6A3D-4E50-81DE-F8A99D6D1D07}" dt="2022-10-06T16:31:09.620" v="563" actId="478"/>
          <ac:picMkLst>
            <pc:docMk/>
            <pc:sldMk cId="1301276578" sldId="484"/>
            <ac:picMk id="4" creationId="{356034B7-1A0A-A2E4-4AF8-CDC9DB13E0E2}"/>
          </ac:picMkLst>
        </pc:picChg>
        <pc:picChg chg="del">
          <ac:chgData name="Steve March" userId="9424a7d52720a754" providerId="LiveId" clId="{39DE71AD-6A3D-4E50-81DE-F8A99D6D1D07}" dt="2022-10-06T16:31:33.687" v="564" actId="478"/>
          <ac:picMkLst>
            <pc:docMk/>
            <pc:sldMk cId="1301276578" sldId="484"/>
            <ac:picMk id="5" creationId="{B4D17195-81E9-F277-056F-D961F00C988B}"/>
          </ac:picMkLst>
        </pc:picChg>
        <pc:picChg chg="mod">
          <ac:chgData name="Steve March" userId="9424a7d52720a754" providerId="LiveId" clId="{39DE71AD-6A3D-4E50-81DE-F8A99D6D1D07}" dt="2022-10-06T16:51:09.872" v="724" actId="1076"/>
          <ac:picMkLst>
            <pc:docMk/>
            <pc:sldMk cId="1301276578" sldId="484"/>
            <ac:picMk id="6" creationId="{A212DF85-9671-F6F6-774C-EC15A145D02F}"/>
          </ac:picMkLst>
        </pc:picChg>
        <pc:picChg chg="del">
          <ac:chgData name="Steve March" userId="9424a7d52720a754" providerId="LiveId" clId="{39DE71AD-6A3D-4E50-81DE-F8A99D6D1D07}" dt="2022-10-06T15:26:59.183" v="7" actId="478"/>
          <ac:picMkLst>
            <pc:docMk/>
            <pc:sldMk cId="1301276578" sldId="484"/>
            <ac:picMk id="8" creationId="{CAF49BF3-41DF-CAFE-FBAF-0A0395F94015}"/>
          </ac:picMkLst>
        </pc:picChg>
        <pc:picChg chg="del">
          <ac:chgData name="Steve March" userId="9424a7d52720a754" providerId="LiveId" clId="{39DE71AD-6A3D-4E50-81DE-F8A99D6D1D07}" dt="2022-10-06T15:26:56.412" v="6" actId="478"/>
          <ac:picMkLst>
            <pc:docMk/>
            <pc:sldMk cId="1301276578" sldId="484"/>
            <ac:picMk id="12" creationId="{111F4443-1BFD-3377-56EB-7A4C8FC09635}"/>
          </ac:picMkLst>
        </pc:picChg>
      </pc:sldChg>
      <pc:sldChg chg="addSp delSp modSp mod modTransition delAnim modAnim">
        <pc:chgData name="Steve March" userId="9424a7d52720a754" providerId="LiveId" clId="{39DE71AD-6A3D-4E50-81DE-F8A99D6D1D07}" dt="2022-10-06T19:49:30.480" v="1159" actId="478"/>
        <pc:sldMkLst>
          <pc:docMk/>
          <pc:sldMk cId="1767992936" sldId="485"/>
        </pc:sldMkLst>
        <pc:spChg chg="mod">
          <ac:chgData name="Steve March" userId="9424a7d52720a754" providerId="LiveId" clId="{39DE71AD-6A3D-4E50-81DE-F8A99D6D1D07}" dt="2022-10-06T15:31:27.691" v="27" actId="1076"/>
          <ac:spMkLst>
            <pc:docMk/>
            <pc:sldMk cId="1767992936" sldId="485"/>
            <ac:spMk id="3" creationId="{C958C9BD-CF1C-42CC-93A4-7641316B4BD4}"/>
          </ac:spMkLst>
        </pc:spChg>
        <pc:spChg chg="del">
          <ac:chgData name="Steve March" userId="9424a7d52720a754" providerId="LiveId" clId="{39DE71AD-6A3D-4E50-81DE-F8A99D6D1D07}" dt="2022-10-06T15:28:59.049" v="13" actId="478"/>
          <ac:spMkLst>
            <pc:docMk/>
            <pc:sldMk cId="1767992936" sldId="485"/>
            <ac:spMk id="6" creationId="{79707E80-AC3C-1CB1-CCA3-6C2071D9ABDA}"/>
          </ac:spMkLst>
        </pc:spChg>
        <pc:picChg chg="add mod ord modCrop">
          <ac:chgData name="Steve March" userId="9424a7d52720a754" providerId="LiveId" clId="{39DE71AD-6A3D-4E50-81DE-F8A99D6D1D07}" dt="2022-10-06T15:29:54.389" v="21" actId="167"/>
          <ac:picMkLst>
            <pc:docMk/>
            <pc:sldMk cId="1767992936" sldId="485"/>
            <ac:picMk id="2" creationId="{DF6FD5A5-137C-ED69-CF45-5991710B697B}"/>
          </ac:picMkLst>
        </pc:picChg>
        <pc:picChg chg="del">
          <ac:chgData name="Steve March" userId="9424a7d52720a754" providerId="LiveId" clId="{39DE71AD-6A3D-4E50-81DE-F8A99D6D1D07}" dt="2022-10-06T16:51:22.251" v="727" actId="478"/>
          <ac:picMkLst>
            <pc:docMk/>
            <pc:sldMk cId="1767992936" sldId="485"/>
            <ac:picMk id="4" creationId="{333B313B-A0F8-C8FA-18AA-6451F6FA11AA}"/>
          </ac:picMkLst>
        </pc:picChg>
        <pc:picChg chg="del">
          <ac:chgData name="Steve March" userId="9424a7d52720a754" providerId="LiveId" clId="{39DE71AD-6A3D-4E50-81DE-F8A99D6D1D07}" dt="2022-10-06T15:28:54.300" v="12" actId="478"/>
          <ac:picMkLst>
            <pc:docMk/>
            <pc:sldMk cId="1767992936" sldId="485"/>
            <ac:picMk id="5" creationId="{3340FB4F-BF64-81D2-601A-AD4CCC35310B}"/>
          </ac:picMkLst>
        </pc:picChg>
        <pc:picChg chg="del mod">
          <ac:chgData name="Steve March" userId="9424a7d52720a754" providerId="LiveId" clId="{39DE71AD-6A3D-4E50-81DE-F8A99D6D1D07}" dt="2022-10-06T19:49:30.480" v="1159" actId="478"/>
          <ac:picMkLst>
            <pc:docMk/>
            <pc:sldMk cId="1767992936" sldId="485"/>
            <ac:picMk id="7" creationId="{44096860-7E0E-734E-51B6-376CFF8ABF03}"/>
          </ac:picMkLst>
        </pc:picChg>
        <pc:picChg chg="mod">
          <ac:chgData name="Steve March" userId="9424a7d52720a754" providerId="LiveId" clId="{39DE71AD-6A3D-4E50-81DE-F8A99D6D1D07}" dt="2022-10-06T19:49:28.060" v="1158" actId="1076"/>
          <ac:picMkLst>
            <pc:docMk/>
            <pc:sldMk cId="1767992936" sldId="485"/>
            <ac:picMk id="8" creationId="{AAD04A3C-D7B1-8BF6-C990-5B8D053BD31C}"/>
          </ac:picMkLst>
        </pc:picChg>
      </pc:sldChg>
      <pc:sldChg chg="addSp delSp modSp mod modTransition delAnim modAnim">
        <pc:chgData name="Steve March" userId="9424a7d52720a754" providerId="LiveId" clId="{39DE71AD-6A3D-4E50-81DE-F8A99D6D1D07}" dt="2022-10-06T19:22:41.031" v="1046"/>
        <pc:sldMkLst>
          <pc:docMk/>
          <pc:sldMk cId="1216730234" sldId="486"/>
        </pc:sldMkLst>
        <pc:spChg chg="mod">
          <ac:chgData name="Steve March" userId="9424a7d52720a754" providerId="LiveId" clId="{39DE71AD-6A3D-4E50-81DE-F8A99D6D1D07}" dt="2022-10-06T15:40:04.593" v="212" actId="207"/>
          <ac:spMkLst>
            <pc:docMk/>
            <pc:sldMk cId="1216730234" sldId="486"/>
            <ac:spMk id="3" creationId="{C958C9BD-CF1C-42CC-93A4-7641316B4BD4}"/>
          </ac:spMkLst>
        </pc:spChg>
        <pc:spChg chg="add mod">
          <ac:chgData name="Steve March" userId="9424a7d52720a754" providerId="LiveId" clId="{39DE71AD-6A3D-4E50-81DE-F8A99D6D1D07}" dt="2022-10-06T15:41:01.227" v="214" actId="20577"/>
          <ac:spMkLst>
            <pc:docMk/>
            <pc:sldMk cId="1216730234" sldId="486"/>
            <ac:spMk id="9" creationId="{209CC0F5-5AEC-0449-BE2C-774D34846B11}"/>
          </ac:spMkLst>
        </pc:spChg>
        <pc:picChg chg="add mod ord">
          <ac:chgData name="Steve March" userId="9424a7d52720a754" providerId="LiveId" clId="{39DE71AD-6A3D-4E50-81DE-F8A99D6D1D07}" dt="2022-10-06T15:38:04.004" v="93" actId="1076"/>
          <ac:picMkLst>
            <pc:docMk/>
            <pc:sldMk cId="1216730234" sldId="486"/>
            <ac:picMk id="2" creationId="{5E0C6645-8975-30A3-D7CE-0C262866DAE2}"/>
          </ac:picMkLst>
        </pc:picChg>
        <pc:picChg chg="del">
          <ac:chgData name="Steve March" userId="9424a7d52720a754" providerId="LiveId" clId="{39DE71AD-6A3D-4E50-81DE-F8A99D6D1D07}" dt="2022-10-06T15:33:26.798" v="44" actId="478"/>
          <ac:picMkLst>
            <pc:docMk/>
            <pc:sldMk cId="1216730234" sldId="486"/>
            <ac:picMk id="4" creationId="{05FD003A-98F1-B5D7-FEF9-B5CF2EEEC2E6}"/>
          </ac:picMkLst>
        </pc:picChg>
        <pc:picChg chg="del">
          <ac:chgData name="Steve March" userId="9424a7d52720a754" providerId="LiveId" clId="{39DE71AD-6A3D-4E50-81DE-F8A99D6D1D07}" dt="2022-10-06T16:51:31.404" v="729" actId="478"/>
          <ac:picMkLst>
            <pc:docMk/>
            <pc:sldMk cId="1216730234" sldId="486"/>
            <ac:picMk id="5" creationId="{DE230F87-E22E-2C93-5818-7A8CF65130E9}"/>
          </ac:picMkLst>
        </pc:picChg>
        <pc:picChg chg="del">
          <ac:chgData name="Steve March" userId="9424a7d52720a754" providerId="LiveId" clId="{39DE71AD-6A3D-4E50-81DE-F8A99D6D1D07}" dt="2022-10-06T15:33:26.798" v="44" actId="478"/>
          <ac:picMkLst>
            <pc:docMk/>
            <pc:sldMk cId="1216730234" sldId="486"/>
            <ac:picMk id="6" creationId="{4D819381-05CA-69CE-1D61-CB3556E5BE57}"/>
          </ac:picMkLst>
        </pc:picChg>
        <pc:picChg chg="del">
          <ac:chgData name="Steve March" userId="9424a7d52720a754" providerId="LiveId" clId="{39DE71AD-6A3D-4E50-81DE-F8A99D6D1D07}" dt="2022-10-06T15:33:26.798" v="44" actId="478"/>
          <ac:picMkLst>
            <pc:docMk/>
            <pc:sldMk cId="1216730234" sldId="486"/>
            <ac:picMk id="7" creationId="{93C6E0D9-5F83-EFF0-740C-83625B6E90A4}"/>
          </ac:picMkLst>
        </pc:picChg>
        <pc:picChg chg="del">
          <ac:chgData name="Steve March" userId="9424a7d52720a754" providerId="LiveId" clId="{39DE71AD-6A3D-4E50-81DE-F8A99D6D1D07}" dt="2022-10-06T15:33:26.798" v="44" actId="478"/>
          <ac:picMkLst>
            <pc:docMk/>
            <pc:sldMk cId="1216730234" sldId="486"/>
            <ac:picMk id="8" creationId="{E9A1B0E0-F3F4-47C0-EA69-E9D2F485B844}"/>
          </ac:picMkLst>
        </pc:picChg>
        <pc:picChg chg="mod">
          <ac:chgData name="Steve March" userId="9424a7d52720a754" providerId="LiveId" clId="{39DE71AD-6A3D-4E50-81DE-F8A99D6D1D07}" dt="2022-10-06T16:51:29.324" v="728" actId="1076"/>
          <ac:picMkLst>
            <pc:docMk/>
            <pc:sldMk cId="1216730234" sldId="486"/>
            <ac:picMk id="10" creationId="{C2F3209F-1A2C-0AD6-474E-B9245A592F47}"/>
          </ac:picMkLst>
        </pc:picChg>
      </pc:sldChg>
      <pc:sldChg chg="addSp delSp modSp mod modTransition delAnim modAnim">
        <pc:chgData name="Steve March" userId="9424a7d52720a754" providerId="LiveId" clId="{39DE71AD-6A3D-4E50-81DE-F8A99D6D1D07}" dt="2022-10-06T19:23:01.362" v="1051"/>
        <pc:sldMkLst>
          <pc:docMk/>
          <pc:sldMk cId="4065431822" sldId="487"/>
        </pc:sldMkLst>
        <pc:spChg chg="mod">
          <ac:chgData name="Steve March" userId="9424a7d52720a754" providerId="LiveId" clId="{39DE71AD-6A3D-4E50-81DE-F8A99D6D1D07}" dt="2022-10-06T15:46:03.776" v="226" actId="1076"/>
          <ac:spMkLst>
            <pc:docMk/>
            <pc:sldMk cId="4065431822" sldId="487"/>
            <ac:spMk id="8" creationId="{DA59D9FC-E74B-9EB9-F5C3-9F83F0AD18E3}"/>
          </ac:spMkLst>
        </pc:spChg>
        <pc:picChg chg="add del mod ord modCrop">
          <ac:chgData name="Steve March" userId="9424a7d52720a754" providerId="LiveId" clId="{39DE71AD-6A3D-4E50-81DE-F8A99D6D1D07}" dt="2022-10-06T15:50:35.958" v="248" actId="21"/>
          <ac:picMkLst>
            <pc:docMk/>
            <pc:sldMk cId="4065431822" sldId="487"/>
            <ac:picMk id="2" creationId="{9250E2DA-A564-BF17-3FDA-A03BF5ADB8E9}"/>
          </ac:picMkLst>
        </pc:picChg>
        <pc:picChg chg="del">
          <ac:chgData name="Steve March" userId="9424a7d52720a754" providerId="LiveId" clId="{39DE71AD-6A3D-4E50-81DE-F8A99D6D1D07}" dt="2022-10-06T16:51:39.992" v="731" actId="478"/>
          <ac:picMkLst>
            <pc:docMk/>
            <pc:sldMk cId="4065431822" sldId="487"/>
            <ac:picMk id="3" creationId="{EC26D1A9-78E8-2498-B887-F61056A98678}"/>
          </ac:picMkLst>
        </pc:picChg>
        <pc:picChg chg="add mod">
          <ac:chgData name="Steve March" userId="9424a7d52720a754" providerId="LiveId" clId="{39DE71AD-6A3D-4E50-81DE-F8A99D6D1D07}" dt="2022-10-06T15:53:05.078" v="384" actId="1076"/>
          <ac:picMkLst>
            <pc:docMk/>
            <pc:sldMk cId="4065431822" sldId="487"/>
            <ac:picMk id="4" creationId="{BE3F3FCF-B002-A89B-A5FD-5CE189EC2825}"/>
          </ac:picMkLst>
        </pc:picChg>
        <pc:picChg chg="del">
          <ac:chgData name="Steve March" userId="9424a7d52720a754" providerId="LiveId" clId="{39DE71AD-6A3D-4E50-81DE-F8A99D6D1D07}" dt="2022-10-06T16:34:47.877" v="565" actId="478"/>
          <ac:picMkLst>
            <pc:docMk/>
            <pc:sldMk cId="4065431822" sldId="487"/>
            <ac:picMk id="5" creationId="{4CF2A55C-01BD-04E6-7145-C6037F11E286}"/>
          </ac:picMkLst>
        </pc:picChg>
        <pc:picChg chg="del">
          <ac:chgData name="Steve March" userId="9424a7d52720a754" providerId="LiveId" clId="{39DE71AD-6A3D-4E50-81DE-F8A99D6D1D07}" dt="2022-10-06T16:36:04.265" v="566" actId="478"/>
          <ac:picMkLst>
            <pc:docMk/>
            <pc:sldMk cId="4065431822" sldId="487"/>
            <ac:picMk id="6" creationId="{034E1606-DF4F-A89D-C9D2-2C0DAC60F29B}"/>
          </ac:picMkLst>
        </pc:picChg>
        <pc:picChg chg="del">
          <ac:chgData name="Steve March" userId="9424a7d52720a754" providerId="LiveId" clId="{39DE71AD-6A3D-4E50-81DE-F8A99D6D1D07}" dt="2022-10-06T15:40:32.059" v="213" actId="478"/>
          <ac:picMkLst>
            <pc:docMk/>
            <pc:sldMk cId="4065431822" sldId="487"/>
            <ac:picMk id="7" creationId="{F97DFCC1-EE3D-3734-9E8D-6B99C2815EA9}"/>
          </ac:picMkLst>
        </pc:picChg>
        <pc:picChg chg="mod">
          <ac:chgData name="Steve March" userId="9424a7d52720a754" providerId="LiveId" clId="{39DE71AD-6A3D-4E50-81DE-F8A99D6D1D07}" dt="2022-10-06T16:51:37.788" v="730" actId="1076"/>
          <ac:picMkLst>
            <pc:docMk/>
            <pc:sldMk cId="4065431822" sldId="487"/>
            <ac:picMk id="9" creationId="{92D60C1C-40F9-D455-E9AA-F152A858AA6D}"/>
          </ac:picMkLst>
        </pc:picChg>
      </pc:sldChg>
      <pc:sldChg chg="addSp delSp modSp mod modTransition delAnim modAnim">
        <pc:chgData name="Steve March" userId="9424a7d52720a754" providerId="LiveId" clId="{39DE71AD-6A3D-4E50-81DE-F8A99D6D1D07}" dt="2022-10-06T19:23:36.610" v="1053"/>
        <pc:sldMkLst>
          <pc:docMk/>
          <pc:sldMk cId="889407600" sldId="488"/>
        </pc:sldMkLst>
        <pc:spChg chg="add mod">
          <ac:chgData name="Steve March" userId="9424a7d52720a754" providerId="LiveId" clId="{39DE71AD-6A3D-4E50-81DE-F8A99D6D1D07}" dt="2022-10-06T15:52:12.893" v="380" actId="1038"/>
          <ac:spMkLst>
            <pc:docMk/>
            <pc:sldMk cId="889407600" sldId="488"/>
            <ac:spMk id="5" creationId="{BF274CF5-E4FF-A5A4-F974-2F0A5F651889}"/>
          </ac:spMkLst>
        </pc:spChg>
        <pc:spChg chg="del">
          <ac:chgData name="Steve March" userId="9424a7d52720a754" providerId="LiveId" clId="{39DE71AD-6A3D-4E50-81DE-F8A99D6D1D07}" dt="2022-10-06T15:47:14.105" v="230" actId="478"/>
          <ac:spMkLst>
            <pc:docMk/>
            <pc:sldMk cId="889407600" sldId="488"/>
            <ac:spMk id="8" creationId="{0CAAACD3-AB2F-3295-3206-BDB90F138C98}"/>
          </ac:spMkLst>
        </pc:spChg>
        <pc:spChg chg="mod">
          <ac:chgData name="Steve March" userId="9424a7d52720a754" providerId="LiveId" clId="{39DE71AD-6A3D-4E50-81DE-F8A99D6D1D07}" dt="2022-10-06T15:51:40.628" v="261" actId="1076"/>
          <ac:spMkLst>
            <pc:docMk/>
            <pc:sldMk cId="889407600" sldId="488"/>
            <ac:spMk id="9" creationId="{FE40EAB8-8435-70BD-A2FC-A330B5C542CB}"/>
          </ac:spMkLst>
        </pc:spChg>
        <pc:picChg chg="add del mod modCrop">
          <ac:chgData name="Steve March" userId="9424a7d52720a754" providerId="LiveId" clId="{39DE71AD-6A3D-4E50-81DE-F8A99D6D1D07}" dt="2022-10-06T15:50:08.357" v="241" actId="21"/>
          <ac:picMkLst>
            <pc:docMk/>
            <pc:sldMk cId="889407600" sldId="488"/>
            <ac:picMk id="2" creationId="{3F3AB3A6-AB97-EDE7-1833-BDE004587350}"/>
          </ac:picMkLst>
        </pc:picChg>
        <pc:picChg chg="del">
          <ac:chgData name="Steve March" userId="9424a7d52720a754" providerId="LiveId" clId="{39DE71AD-6A3D-4E50-81DE-F8A99D6D1D07}" dt="2022-10-06T16:51:47.495" v="733" actId="478"/>
          <ac:picMkLst>
            <pc:docMk/>
            <pc:sldMk cId="889407600" sldId="488"/>
            <ac:picMk id="3" creationId="{639D4921-D74C-F529-5225-75DF8C69CC32}"/>
          </ac:picMkLst>
        </pc:picChg>
        <pc:picChg chg="add mod modCrop">
          <ac:chgData name="Steve March" userId="9424a7d52720a754" providerId="LiveId" clId="{39DE71AD-6A3D-4E50-81DE-F8A99D6D1D07}" dt="2022-10-06T15:52:32.647" v="382" actId="1076"/>
          <ac:picMkLst>
            <pc:docMk/>
            <pc:sldMk cId="889407600" sldId="488"/>
            <ac:picMk id="4" creationId="{EE859E91-09AB-76DE-FBA3-7D9AD8C432D9}"/>
          </ac:picMkLst>
        </pc:picChg>
        <pc:picChg chg="mod">
          <ac:chgData name="Steve March" userId="9424a7d52720a754" providerId="LiveId" clId="{39DE71AD-6A3D-4E50-81DE-F8A99D6D1D07}" dt="2022-10-06T16:51:45.628" v="732" actId="1076"/>
          <ac:picMkLst>
            <pc:docMk/>
            <pc:sldMk cId="889407600" sldId="488"/>
            <ac:picMk id="6" creationId="{CBA43D6F-DD52-A71C-48E0-C707678E697C}"/>
          </ac:picMkLst>
        </pc:picChg>
        <pc:picChg chg="del">
          <ac:chgData name="Steve March" userId="9424a7d52720a754" providerId="LiveId" clId="{39DE71AD-6A3D-4E50-81DE-F8A99D6D1D07}" dt="2022-10-06T15:47:04.632" v="227" actId="478"/>
          <ac:picMkLst>
            <pc:docMk/>
            <pc:sldMk cId="889407600" sldId="488"/>
            <ac:picMk id="11" creationId="{14A3CFFA-9BBB-9A57-BC9F-4C47E3731396}"/>
          </ac:picMkLst>
        </pc:picChg>
      </pc:sldChg>
      <pc:sldChg chg="del">
        <pc:chgData name="Steve March" userId="9424a7d52720a754" providerId="LiveId" clId="{39DE71AD-6A3D-4E50-81DE-F8A99D6D1D07}" dt="2022-10-06T15:47:48.823" v="234" actId="47"/>
        <pc:sldMkLst>
          <pc:docMk/>
          <pc:sldMk cId="1983722668" sldId="489"/>
        </pc:sldMkLst>
      </pc:sldChg>
      <pc:sldChg chg="del">
        <pc:chgData name="Steve March" userId="9424a7d52720a754" providerId="LiveId" clId="{39DE71AD-6A3D-4E50-81DE-F8A99D6D1D07}" dt="2022-10-06T15:47:50.232" v="235" actId="47"/>
        <pc:sldMkLst>
          <pc:docMk/>
          <pc:sldMk cId="2608785787" sldId="490"/>
        </pc:sldMkLst>
      </pc:sldChg>
      <pc:sldChg chg="del">
        <pc:chgData name="Steve March" userId="9424a7d52720a754" providerId="LiveId" clId="{39DE71AD-6A3D-4E50-81DE-F8A99D6D1D07}" dt="2022-10-06T15:47:51.601" v="236" actId="47"/>
        <pc:sldMkLst>
          <pc:docMk/>
          <pc:sldMk cId="1174880452" sldId="491"/>
        </pc:sldMkLst>
      </pc:sldChg>
      <pc:sldChg chg="del">
        <pc:chgData name="Steve March" userId="9424a7d52720a754" providerId="LiveId" clId="{39DE71AD-6A3D-4E50-81DE-F8A99D6D1D07}" dt="2022-10-06T15:47:52.896" v="237" actId="47"/>
        <pc:sldMkLst>
          <pc:docMk/>
          <pc:sldMk cId="1327984390" sldId="492"/>
        </pc:sldMkLst>
      </pc:sldChg>
      <pc:sldChg chg="del">
        <pc:chgData name="Steve March" userId="9424a7d52720a754" providerId="LiveId" clId="{39DE71AD-6A3D-4E50-81DE-F8A99D6D1D07}" dt="2022-10-06T16:03:17.452" v="522" actId="47"/>
        <pc:sldMkLst>
          <pc:docMk/>
          <pc:sldMk cId="2038320138" sldId="497"/>
        </pc:sldMkLst>
      </pc:sldChg>
      <pc:sldChg chg="del">
        <pc:chgData name="Steve March" userId="9424a7d52720a754" providerId="LiveId" clId="{39DE71AD-6A3D-4E50-81DE-F8A99D6D1D07}" dt="2022-10-06T16:03:18.390" v="523" actId="47"/>
        <pc:sldMkLst>
          <pc:docMk/>
          <pc:sldMk cId="582504310" sldId="498"/>
        </pc:sldMkLst>
      </pc:sldChg>
      <pc:sldChg chg="del">
        <pc:chgData name="Steve March" userId="9424a7d52720a754" providerId="LiveId" clId="{39DE71AD-6A3D-4E50-81DE-F8A99D6D1D07}" dt="2022-10-06T16:03:19.017" v="524" actId="47"/>
        <pc:sldMkLst>
          <pc:docMk/>
          <pc:sldMk cId="4075789501" sldId="499"/>
        </pc:sldMkLst>
      </pc:sldChg>
      <pc:sldChg chg="del">
        <pc:chgData name="Steve March" userId="9424a7d52720a754" providerId="LiveId" clId="{39DE71AD-6A3D-4E50-81DE-F8A99D6D1D07}" dt="2022-10-06T16:03:19.601" v="525" actId="47"/>
        <pc:sldMkLst>
          <pc:docMk/>
          <pc:sldMk cId="869479580" sldId="500"/>
        </pc:sldMkLst>
      </pc:sldChg>
      <pc:sldChg chg="del">
        <pc:chgData name="Steve March" userId="9424a7d52720a754" providerId="LiveId" clId="{39DE71AD-6A3D-4E50-81DE-F8A99D6D1D07}" dt="2022-10-06T16:03:20.225" v="526" actId="47"/>
        <pc:sldMkLst>
          <pc:docMk/>
          <pc:sldMk cId="938680271" sldId="501"/>
        </pc:sldMkLst>
      </pc:sldChg>
      <pc:sldChg chg="del">
        <pc:chgData name="Steve March" userId="9424a7d52720a754" providerId="LiveId" clId="{39DE71AD-6A3D-4E50-81DE-F8A99D6D1D07}" dt="2022-10-06T16:03:20.803" v="527" actId="47"/>
        <pc:sldMkLst>
          <pc:docMk/>
          <pc:sldMk cId="183119598" sldId="502"/>
        </pc:sldMkLst>
      </pc:sldChg>
      <pc:sldChg chg="del">
        <pc:chgData name="Steve March" userId="9424a7d52720a754" providerId="LiveId" clId="{39DE71AD-6A3D-4E50-81DE-F8A99D6D1D07}" dt="2022-10-06T16:03:21.391" v="528" actId="47"/>
        <pc:sldMkLst>
          <pc:docMk/>
          <pc:sldMk cId="1316671231" sldId="503"/>
        </pc:sldMkLst>
      </pc:sldChg>
      <pc:sldChg chg="del">
        <pc:chgData name="Steve March" userId="9424a7d52720a754" providerId="LiveId" clId="{39DE71AD-6A3D-4E50-81DE-F8A99D6D1D07}" dt="2022-10-06T15:47:47.540" v="233" actId="47"/>
        <pc:sldMkLst>
          <pc:docMk/>
          <pc:sldMk cId="439969976" sldId="505"/>
        </pc:sldMkLst>
      </pc:sldChg>
      <pc:sldChg chg="delSp modSp mod modTransition delAnim modAnim">
        <pc:chgData name="Steve March" userId="9424a7d52720a754" providerId="LiveId" clId="{39DE71AD-6A3D-4E50-81DE-F8A99D6D1D07}" dt="2022-10-06T19:38:47.108" v="1101" actId="1035"/>
        <pc:sldMkLst>
          <pc:docMk/>
          <pc:sldMk cId="3583568008" sldId="506"/>
        </pc:sldMkLst>
        <pc:picChg chg="del mod">
          <ac:chgData name="Steve March" userId="9424a7d52720a754" providerId="LiveId" clId="{39DE71AD-6A3D-4E50-81DE-F8A99D6D1D07}" dt="2022-10-06T19:38:25.005" v="1070" actId="478"/>
          <ac:picMkLst>
            <pc:docMk/>
            <pc:sldMk cId="3583568008" sldId="506"/>
            <ac:picMk id="4" creationId="{C89C1A99-3DA9-6BDA-72D6-6FD63C28BF95}"/>
          </ac:picMkLst>
        </pc:picChg>
        <pc:picChg chg="del">
          <ac:chgData name="Steve March" userId="9424a7d52720a754" providerId="LiveId" clId="{39DE71AD-6A3D-4E50-81DE-F8A99D6D1D07}" dt="2022-10-06T16:50:17.910" v="713" actId="478"/>
          <ac:picMkLst>
            <pc:docMk/>
            <pc:sldMk cId="3583568008" sldId="506"/>
            <ac:picMk id="5" creationId="{E404AA16-AE5F-7886-65A9-59A9C1E59C3C}"/>
          </ac:picMkLst>
        </pc:picChg>
        <pc:picChg chg="del">
          <ac:chgData name="Steve March" userId="9424a7d52720a754" providerId="LiveId" clId="{39DE71AD-6A3D-4E50-81DE-F8A99D6D1D07}" dt="2022-10-06T19:37:17.486" v="1067" actId="478"/>
          <ac:picMkLst>
            <pc:docMk/>
            <pc:sldMk cId="3583568008" sldId="506"/>
            <ac:picMk id="6" creationId="{C1437AA8-918C-BA3D-7F8E-FE87C24DE992}"/>
          </ac:picMkLst>
        </pc:picChg>
        <pc:picChg chg="mod">
          <ac:chgData name="Steve March" userId="9424a7d52720a754" providerId="LiveId" clId="{39DE71AD-6A3D-4E50-81DE-F8A99D6D1D07}" dt="2022-10-06T19:38:47.108" v="1101" actId="1035"/>
          <ac:picMkLst>
            <pc:docMk/>
            <pc:sldMk cId="3583568008" sldId="506"/>
            <ac:picMk id="7" creationId="{5ED125BA-54BE-8282-E771-7CEC1CBCCA83}"/>
          </ac:picMkLst>
        </pc:picChg>
      </pc:sldChg>
      <pc:sldChg chg="delSp modSp mod modTransition delAnim modAnim">
        <pc:chgData name="Steve March" userId="9424a7d52720a754" providerId="LiveId" clId="{39DE71AD-6A3D-4E50-81DE-F8A99D6D1D07}" dt="2022-10-06T19:44:53.396" v="1149" actId="478"/>
        <pc:sldMkLst>
          <pc:docMk/>
          <pc:sldMk cId="3519506868" sldId="507"/>
        </pc:sldMkLst>
        <pc:picChg chg="del mod">
          <ac:chgData name="Steve March" userId="9424a7d52720a754" providerId="LiveId" clId="{39DE71AD-6A3D-4E50-81DE-F8A99D6D1D07}" dt="2022-10-06T19:42:45.297" v="1134" actId="478"/>
          <ac:picMkLst>
            <pc:docMk/>
            <pc:sldMk cId="3519506868" sldId="507"/>
            <ac:picMk id="2" creationId="{2F1998E4-A879-7216-8A3C-AB0F05CE2B9E}"/>
          </ac:picMkLst>
        </pc:picChg>
        <pc:picChg chg="del">
          <ac:chgData name="Steve March" userId="9424a7d52720a754" providerId="LiveId" clId="{39DE71AD-6A3D-4E50-81DE-F8A99D6D1D07}" dt="2022-10-06T16:50:37.875" v="717" actId="478"/>
          <ac:picMkLst>
            <pc:docMk/>
            <pc:sldMk cId="3519506868" sldId="507"/>
            <ac:picMk id="5" creationId="{E404AA16-AE5F-7886-65A9-59A9C1E59C3C}"/>
          </ac:picMkLst>
        </pc:picChg>
        <pc:picChg chg="del mod">
          <ac:chgData name="Steve March" userId="9424a7d52720a754" providerId="LiveId" clId="{39DE71AD-6A3D-4E50-81DE-F8A99D6D1D07}" dt="2022-10-06T19:44:53.396" v="1149" actId="478"/>
          <ac:picMkLst>
            <pc:docMk/>
            <pc:sldMk cId="3519506868" sldId="507"/>
            <ac:picMk id="6" creationId="{1C0168D5-7030-62C5-441C-2B1FAE781553}"/>
          </ac:picMkLst>
        </pc:picChg>
        <pc:picChg chg="mod">
          <ac:chgData name="Steve March" userId="9424a7d52720a754" providerId="LiveId" clId="{39DE71AD-6A3D-4E50-81DE-F8A99D6D1D07}" dt="2022-10-06T19:44:50.667" v="1148" actId="1076"/>
          <ac:picMkLst>
            <pc:docMk/>
            <pc:sldMk cId="3519506868" sldId="507"/>
            <ac:picMk id="9" creationId="{9D50D572-797F-C8D4-7BD7-FF422D62B2E6}"/>
          </ac:picMkLst>
        </pc:picChg>
      </pc:sldChg>
      <pc:sldChg chg="delSp modSp add mod modTransition delAnim modAnim">
        <pc:chgData name="Steve March" userId="9424a7d52720a754" providerId="LiveId" clId="{39DE71AD-6A3D-4E50-81DE-F8A99D6D1D07}" dt="2022-10-06T19:55:29.662" v="1208" actId="1076"/>
        <pc:sldMkLst>
          <pc:docMk/>
          <pc:sldMk cId="2316283499" sldId="508"/>
        </pc:sldMkLst>
        <pc:spChg chg="mod">
          <ac:chgData name="Steve March" userId="9424a7d52720a754" providerId="LiveId" clId="{39DE71AD-6A3D-4E50-81DE-F8A99D6D1D07}" dt="2022-10-06T16:04:36.422" v="536" actId="20577"/>
          <ac:spMkLst>
            <pc:docMk/>
            <pc:sldMk cId="2316283499" sldId="508"/>
            <ac:spMk id="3" creationId="{C958C9BD-CF1C-42CC-93A4-7641316B4BD4}"/>
          </ac:spMkLst>
        </pc:spChg>
        <pc:picChg chg="del mod">
          <ac:chgData name="Steve March" userId="9424a7d52720a754" providerId="LiveId" clId="{39DE71AD-6A3D-4E50-81DE-F8A99D6D1D07}" dt="2022-10-06T19:55:17.319" v="1206" actId="478"/>
          <ac:picMkLst>
            <pc:docMk/>
            <pc:sldMk cId="2316283499" sldId="508"/>
            <ac:picMk id="2" creationId="{11F55D7B-8FE9-B9BB-FD65-C7F5B1CF66D7}"/>
          </ac:picMkLst>
        </pc:picChg>
        <pc:picChg chg="del">
          <ac:chgData name="Steve March" userId="9424a7d52720a754" providerId="LiveId" clId="{39DE71AD-6A3D-4E50-81DE-F8A99D6D1D07}" dt="2022-10-06T16:52:12.822" v="739" actId="478"/>
          <ac:picMkLst>
            <pc:docMk/>
            <pc:sldMk cId="2316283499" sldId="508"/>
            <ac:picMk id="4" creationId="{0347DD71-9B39-CBAC-040A-CFB202E80DE1}"/>
          </ac:picMkLst>
        </pc:picChg>
        <pc:picChg chg="mod">
          <ac:chgData name="Steve March" userId="9424a7d52720a754" providerId="LiveId" clId="{39DE71AD-6A3D-4E50-81DE-F8A99D6D1D07}" dt="2022-10-06T19:55:29.662" v="1208" actId="1076"/>
          <ac:picMkLst>
            <pc:docMk/>
            <pc:sldMk cId="2316283499" sldId="508"/>
            <ac:picMk id="5" creationId="{C98FBF03-D81D-3A5B-9BE9-4C0C9B84F2A8}"/>
          </ac:picMkLst>
        </pc:picChg>
      </pc:sldChg>
      <pc:sldChg chg="delSp modSp add mod modTransition delAnim modAnim">
        <pc:chgData name="Steve March" userId="9424a7d52720a754" providerId="LiveId" clId="{39DE71AD-6A3D-4E50-81DE-F8A99D6D1D07}" dt="2022-10-06T19:25:07.365" v="1060"/>
        <pc:sldMkLst>
          <pc:docMk/>
          <pc:sldMk cId="4088368461" sldId="509"/>
        </pc:sldMkLst>
        <pc:spChg chg="mod">
          <ac:chgData name="Steve March" userId="9424a7d52720a754" providerId="LiveId" clId="{39DE71AD-6A3D-4E50-81DE-F8A99D6D1D07}" dt="2022-10-06T16:05:32.604" v="539" actId="20577"/>
          <ac:spMkLst>
            <pc:docMk/>
            <pc:sldMk cId="4088368461" sldId="509"/>
            <ac:spMk id="3" creationId="{C958C9BD-CF1C-42CC-93A4-7641316B4BD4}"/>
          </ac:spMkLst>
        </pc:spChg>
        <pc:picChg chg="mod">
          <ac:chgData name="Steve March" userId="9424a7d52720a754" providerId="LiveId" clId="{39DE71AD-6A3D-4E50-81DE-F8A99D6D1D07}" dt="2022-10-06T16:52:18.637" v="740" actId="1076"/>
          <ac:picMkLst>
            <pc:docMk/>
            <pc:sldMk cId="4088368461" sldId="509"/>
            <ac:picMk id="2" creationId="{D8010616-FE53-6B8B-77ED-ED6B13269691}"/>
          </ac:picMkLst>
        </pc:picChg>
        <pc:picChg chg="del">
          <ac:chgData name="Steve March" userId="9424a7d52720a754" providerId="LiveId" clId="{39DE71AD-6A3D-4E50-81DE-F8A99D6D1D07}" dt="2022-10-06T16:52:21.226" v="741" actId="478"/>
          <ac:picMkLst>
            <pc:docMk/>
            <pc:sldMk cId="4088368461" sldId="509"/>
            <ac:picMk id="4" creationId="{0347DD71-9B39-CBAC-040A-CFB202E80DE1}"/>
          </ac:picMkLst>
        </pc:picChg>
      </pc:sldChg>
      <pc:sldChg chg="delSp modSp add mod modTransition delAnim modAnim">
        <pc:chgData name="Steve March" userId="9424a7d52720a754" providerId="LiveId" clId="{39DE71AD-6A3D-4E50-81DE-F8A99D6D1D07}" dt="2022-10-06T19:25:24.377" v="1062"/>
        <pc:sldMkLst>
          <pc:docMk/>
          <pc:sldMk cId="3663488667" sldId="510"/>
        </pc:sldMkLst>
        <pc:spChg chg="mod">
          <ac:chgData name="Steve March" userId="9424a7d52720a754" providerId="LiveId" clId="{39DE71AD-6A3D-4E50-81DE-F8A99D6D1D07}" dt="2022-10-06T16:06:57.296" v="545" actId="20577"/>
          <ac:spMkLst>
            <pc:docMk/>
            <pc:sldMk cId="3663488667" sldId="510"/>
            <ac:spMk id="3" creationId="{C958C9BD-CF1C-42CC-93A4-7641316B4BD4}"/>
          </ac:spMkLst>
        </pc:spChg>
        <pc:picChg chg="del">
          <ac:chgData name="Steve March" userId="9424a7d52720a754" providerId="LiveId" clId="{39DE71AD-6A3D-4E50-81DE-F8A99D6D1D07}" dt="2022-10-06T16:41:51.212" v="567" actId="478"/>
          <ac:picMkLst>
            <pc:docMk/>
            <pc:sldMk cId="3663488667" sldId="510"/>
            <ac:picMk id="2" creationId="{9A63E3F1-FB58-1484-E8C9-AD5ADCB6EE72}"/>
          </ac:picMkLst>
        </pc:picChg>
        <pc:picChg chg="del">
          <ac:chgData name="Steve March" userId="9424a7d52720a754" providerId="LiveId" clId="{39DE71AD-6A3D-4E50-81DE-F8A99D6D1D07}" dt="2022-10-06T16:52:28.410" v="743" actId="478"/>
          <ac:picMkLst>
            <pc:docMk/>
            <pc:sldMk cId="3663488667" sldId="510"/>
            <ac:picMk id="4" creationId="{0347DD71-9B39-CBAC-040A-CFB202E80DE1}"/>
          </ac:picMkLst>
        </pc:picChg>
        <pc:picChg chg="mod">
          <ac:chgData name="Steve March" userId="9424a7d52720a754" providerId="LiveId" clId="{39DE71AD-6A3D-4E50-81DE-F8A99D6D1D07}" dt="2022-10-06T16:52:26.327" v="742" actId="1076"/>
          <ac:picMkLst>
            <pc:docMk/>
            <pc:sldMk cId="3663488667" sldId="510"/>
            <ac:picMk id="5" creationId="{4B569616-6114-21F7-543C-D13568747876}"/>
          </ac:picMkLst>
        </pc:picChg>
      </pc:sldChg>
      <pc:sldChg chg="delSp modSp add mod modTransition delAnim modAnim">
        <pc:chgData name="Steve March" userId="9424a7d52720a754" providerId="LiveId" clId="{39DE71AD-6A3D-4E50-81DE-F8A99D6D1D07}" dt="2022-10-06T19:25:37.764" v="1064"/>
        <pc:sldMkLst>
          <pc:docMk/>
          <pc:sldMk cId="2287948598" sldId="511"/>
        </pc:sldMkLst>
        <pc:spChg chg="mod">
          <ac:chgData name="Steve March" userId="9424a7d52720a754" providerId="LiveId" clId="{39DE71AD-6A3D-4E50-81DE-F8A99D6D1D07}" dt="2022-10-06T16:09:08.573" v="553" actId="20577"/>
          <ac:spMkLst>
            <pc:docMk/>
            <pc:sldMk cId="2287948598" sldId="511"/>
            <ac:spMk id="3" creationId="{C958C9BD-CF1C-42CC-93A4-7641316B4BD4}"/>
          </ac:spMkLst>
        </pc:spChg>
        <pc:picChg chg="mod">
          <ac:chgData name="Steve March" userId="9424a7d52720a754" providerId="LiveId" clId="{39DE71AD-6A3D-4E50-81DE-F8A99D6D1D07}" dt="2022-10-06T16:52:33.637" v="744" actId="1076"/>
          <ac:picMkLst>
            <pc:docMk/>
            <pc:sldMk cId="2287948598" sldId="511"/>
            <ac:picMk id="2" creationId="{6E804DAF-47AB-1EE2-F76E-DAC4E6475C49}"/>
          </ac:picMkLst>
        </pc:picChg>
        <pc:picChg chg="del">
          <ac:chgData name="Steve March" userId="9424a7d52720a754" providerId="LiveId" clId="{39DE71AD-6A3D-4E50-81DE-F8A99D6D1D07}" dt="2022-10-06T16:52:35.794" v="745" actId="478"/>
          <ac:picMkLst>
            <pc:docMk/>
            <pc:sldMk cId="2287948598" sldId="511"/>
            <ac:picMk id="4" creationId="{0347DD71-9B39-CBAC-040A-CFB202E80DE1}"/>
          </ac:picMkLst>
        </pc:picChg>
      </pc:sldChg>
      <pc:sldChg chg="delSp modSp add mod modTransition delAnim modAnim">
        <pc:chgData name="Steve March" userId="9424a7d52720a754" providerId="LiveId" clId="{39DE71AD-6A3D-4E50-81DE-F8A99D6D1D07}" dt="2022-10-06T19:26:00.860" v="1066"/>
        <pc:sldMkLst>
          <pc:docMk/>
          <pc:sldMk cId="1320802199" sldId="512"/>
        </pc:sldMkLst>
        <pc:spChg chg="mod">
          <ac:chgData name="Steve March" userId="9424a7d52720a754" providerId="LiveId" clId="{39DE71AD-6A3D-4E50-81DE-F8A99D6D1D07}" dt="2022-10-06T16:09:46.474" v="557" actId="20577"/>
          <ac:spMkLst>
            <pc:docMk/>
            <pc:sldMk cId="1320802199" sldId="512"/>
            <ac:spMk id="3" creationId="{C958C9BD-CF1C-42CC-93A4-7641316B4BD4}"/>
          </ac:spMkLst>
        </pc:spChg>
        <pc:picChg chg="mod">
          <ac:chgData name="Steve March" userId="9424a7d52720a754" providerId="LiveId" clId="{39DE71AD-6A3D-4E50-81DE-F8A99D6D1D07}" dt="2022-10-06T16:52:46.744" v="746" actId="1076"/>
          <ac:picMkLst>
            <pc:docMk/>
            <pc:sldMk cId="1320802199" sldId="512"/>
            <ac:picMk id="2" creationId="{67104714-8D2B-9357-B844-2D496019409A}"/>
          </ac:picMkLst>
        </pc:picChg>
        <pc:picChg chg="del">
          <ac:chgData name="Steve March" userId="9424a7d52720a754" providerId="LiveId" clId="{39DE71AD-6A3D-4E50-81DE-F8A99D6D1D07}" dt="2022-10-06T16:52:49.408" v="747" actId="478"/>
          <ac:picMkLst>
            <pc:docMk/>
            <pc:sldMk cId="1320802199" sldId="512"/>
            <ac:picMk id="4" creationId="{0347DD71-9B39-CBAC-040A-CFB202E80D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8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2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7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9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5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3D05-7473-C3F4-A51B-00AFACFC2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" y="0"/>
            <a:ext cx="12198667" cy="6858000"/>
          </a:xfrm>
          <a:prstGeom prst="rect">
            <a:avLst/>
          </a:prstGeom>
          <a:ln w="2857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D9725-0CD9-66F5-4162-B35004399845}"/>
              </a:ext>
            </a:extLst>
          </p:cNvPr>
          <p:cNvSpPr txBox="1"/>
          <p:nvPr/>
        </p:nvSpPr>
        <p:spPr>
          <a:xfrm>
            <a:off x="359333" y="328725"/>
            <a:ext cx="8795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1.10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Oh, No, Off We Go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84A09-02F9-8557-1A96-8276130B795A}"/>
              </a:ext>
            </a:extLst>
          </p:cNvPr>
          <p:cNvSpPr txBox="1"/>
          <p:nvPr/>
        </p:nvSpPr>
        <p:spPr>
          <a:xfrm>
            <a:off x="414080" y="1644101"/>
            <a:ext cx="15212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Noah’s Ark,  Part 2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Genesis  7 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Open Vowels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0FB188-E088-41FF-12D1-630DBC521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7517" y="-999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866D8D-E19E-C1B7-E46F-48282A7C1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2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82" y="250993"/>
            <a:ext cx="7208235" cy="980277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did the sky open?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99B1BF-E38A-2E25-1F8F-097E18594D29}"/>
              </a:ext>
            </a:extLst>
          </p:cNvPr>
          <p:cNvSpPr txBox="1">
            <a:spLocks/>
          </p:cNvSpPr>
          <p:nvPr/>
        </p:nvSpPr>
        <p:spPr>
          <a:xfrm>
            <a:off x="2939189" y="1172941"/>
            <a:ext cx="4783416" cy="8731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we be dry?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3F5A9C-C42F-2B37-E70B-BE3FD1732A7F}"/>
              </a:ext>
            </a:extLst>
          </p:cNvPr>
          <p:cNvSpPr txBox="1">
            <a:spLocks/>
          </p:cNvSpPr>
          <p:nvPr/>
        </p:nvSpPr>
        <p:spPr>
          <a:xfrm>
            <a:off x="5542062" y="2131097"/>
            <a:ext cx="6571280" cy="16936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did humans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animals all die?”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3782FC-4B7A-84CC-CAF5-CA6D45483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7769" y="-99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2004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B6F67-0EE8-AD5B-5FB6-DBA3AAE61B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9" t="7425" b="36690"/>
          <a:stretch/>
        </p:blipFill>
        <p:spPr bwMode="auto">
          <a:xfrm>
            <a:off x="1119515" y="920286"/>
            <a:ext cx="9261695" cy="4924863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84" y="257002"/>
            <a:ext cx="10836374" cy="802254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knew that God was still good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19B896-D829-952A-F716-50A0495A47BB}"/>
              </a:ext>
            </a:extLst>
          </p:cNvPr>
          <p:cNvSpPr txBox="1">
            <a:spLocks/>
          </p:cNvSpPr>
          <p:nvPr/>
        </p:nvSpPr>
        <p:spPr>
          <a:xfrm>
            <a:off x="232372" y="5474087"/>
            <a:ext cx="11959628" cy="87619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“Oh me. Oh my. I will try to do my job.”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202B79-98DA-12D3-A966-16ACDB26B909}"/>
              </a:ext>
            </a:extLst>
          </p:cNvPr>
          <p:cNvSpPr txBox="1">
            <a:spLocks/>
          </p:cNvSpPr>
          <p:nvPr/>
        </p:nvSpPr>
        <p:spPr>
          <a:xfrm>
            <a:off x="8038593" y="816806"/>
            <a:ext cx="3395934" cy="8852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he said,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50D572-797F-C8D4-7BD7-FF422D62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-964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06868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A8176-F1A5-386B-3D4D-859F7B287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6"/>
            <a:ext cx="12192000" cy="6860606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482" y="574907"/>
            <a:ext cx="10149393" cy="1539643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had a window on top of the ark.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B219A7-9358-0AB7-390B-10D4A39D7F78}"/>
              </a:ext>
            </a:extLst>
          </p:cNvPr>
          <p:cNvSpPr txBox="1">
            <a:spLocks/>
          </p:cNvSpPr>
          <p:nvPr/>
        </p:nvSpPr>
        <p:spPr>
          <a:xfrm>
            <a:off x="1118682" y="4632558"/>
            <a:ext cx="10149393" cy="15872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“Oh me. Oh my. I will try to pry it open to spy on the sky.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F3ACEC-93DB-328B-202D-EA4795E94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1776" y="-1014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9050"/>
      </p:ext>
    </p:extLst>
  </p:cSld>
  <p:clrMapOvr>
    <a:masterClrMapping/>
  </p:clrMapOvr>
  <p:transition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0D6D3-ABFF-30F3-B494-BBB7446418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091" cy="68590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45" y="246323"/>
            <a:ext cx="10582180" cy="858578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wet? When will it be dry?</a:t>
            </a:r>
            <a:endParaRPr lang="en-US" sz="32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7B8111-9C63-49FE-3381-5BFE48C62C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" end="254.3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7253" y="-930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364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E9034-30BE-77B2-08AF-82498B33F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6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498" y="367286"/>
            <a:ext cx="5764977" cy="95669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just went by?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9EAEBB-5428-F3F0-82EE-60FDCA7AFD0D}"/>
              </a:ext>
            </a:extLst>
          </p:cNvPr>
          <p:cNvSpPr txBox="1">
            <a:spLocks/>
          </p:cNvSpPr>
          <p:nvPr/>
        </p:nvSpPr>
        <p:spPr>
          <a:xfrm>
            <a:off x="1845498" y="3348610"/>
            <a:ext cx="8784402" cy="9662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on this ship, birds can fly?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504520-EBE5-B7BC-BDD1-CE5A8501C3EA}"/>
              </a:ext>
            </a:extLst>
          </p:cNvPr>
          <p:cNvSpPr txBox="1">
            <a:spLocks/>
          </p:cNvSpPr>
          <p:nvPr/>
        </p:nvSpPr>
        <p:spPr>
          <a:xfrm>
            <a:off x="4550598" y="4996435"/>
            <a:ext cx="3145602" cy="9852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No…yes!”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F891CA-7D7D-E308-2761-05CADF8A54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 end="897.1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1373" y="-92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6266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90536-7AA7-1F9C-826A-9E6C736D4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55" y="437268"/>
            <a:ext cx="8451795" cy="60651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15656-9522-73C8-5DC4-64C88E7C6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117" y="603606"/>
            <a:ext cx="6265647" cy="238897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and his wife took care of the animals.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12DF85-9671-F6F6-774C-EC15A145D0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" end="879.2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2310" y="-98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78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FD5A5-137C-ED69-CF45-5991710B6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4"/>
          <a:stretch/>
        </p:blipFill>
        <p:spPr bwMode="auto">
          <a:xfrm>
            <a:off x="4873925" y="39866"/>
            <a:ext cx="7236135" cy="6818134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10" y="405938"/>
            <a:ext cx="4033446" cy="54314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said, “Oh me. Oh my. I will try to keep my shy pets dry.”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D04A3C-D7B1-8BF6-C990-5B8D053BD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4577" y="-94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2936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0C6645-8975-30A3-D7CE-0C262866D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1" cy="685800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618" y="535707"/>
            <a:ext cx="8220364" cy="3482111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only humans and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 still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alive were all alone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big sea.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9CC0F5-5AEC-0449-BE2C-774D34846B11}"/>
              </a:ext>
            </a:extLst>
          </p:cNvPr>
          <p:cNvSpPr txBox="1">
            <a:spLocks/>
          </p:cNvSpPr>
          <p:nvPr/>
        </p:nvSpPr>
        <p:spPr>
          <a:xfrm>
            <a:off x="7634758" y="4516426"/>
            <a:ext cx="3809097" cy="17058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sad, so sad.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F3209F-1A2C-0AD6-474E-B9245A592F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" end="945.09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408" y="-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0234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9D9FC-E74B-9EB9-F5C3-9F83F0AD18E3}"/>
              </a:ext>
            </a:extLst>
          </p:cNvPr>
          <p:cNvSpPr txBox="1">
            <a:spLocks/>
          </p:cNvSpPr>
          <p:nvPr/>
        </p:nvSpPr>
        <p:spPr>
          <a:xfrm>
            <a:off x="771155" y="220646"/>
            <a:ext cx="4870521" cy="61370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said to his wife,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“Hi. I will not be sad, no.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glad and try to trust God.”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F3FCF-B002-A89B-A5FD-5CE189EC2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7" t="22325" r="26419" b="45839"/>
          <a:stretch/>
        </p:blipFill>
        <p:spPr bwMode="auto">
          <a:xfrm>
            <a:off x="7479100" y="1095554"/>
            <a:ext cx="2751827" cy="4446132"/>
          </a:xfrm>
          <a:prstGeom prst="rect">
            <a:avLst/>
          </a:prstGeom>
          <a:noFill/>
          <a:ln w="190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D60C1C-40F9-D455-E9AA-F152A858A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1" end="590.10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4506" y="-98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1822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40EAB8-8435-70BD-A2FC-A330B5C542CB}"/>
              </a:ext>
            </a:extLst>
          </p:cNvPr>
          <p:cNvSpPr txBox="1">
            <a:spLocks/>
          </p:cNvSpPr>
          <p:nvPr/>
        </p:nvSpPr>
        <p:spPr>
          <a:xfrm>
            <a:off x="717930" y="957533"/>
            <a:ext cx="2922418" cy="49084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said to him, “Oh me. Oh my. I will try to be glad.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59E91-09AB-76DE-FBA3-7D9AD8C432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r="35305" b="4780"/>
          <a:stretch/>
        </p:blipFill>
        <p:spPr bwMode="auto">
          <a:xfrm>
            <a:off x="3890513" y="198408"/>
            <a:ext cx="4278701" cy="6530196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274CF5-E4FF-A5A4-F974-2F0A5F651889}"/>
              </a:ext>
            </a:extLst>
          </p:cNvPr>
          <p:cNvSpPr txBox="1">
            <a:spLocks/>
          </p:cNvSpPr>
          <p:nvPr/>
        </p:nvSpPr>
        <p:spPr>
          <a:xfrm>
            <a:off x="8246838" y="963284"/>
            <a:ext cx="3298226" cy="49544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try to trust God as we go. Yes, we will try. Amen.”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A43D6F-DD52-A71C-48E0-C707678E69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0" end="1122.8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4724" y="-964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7600"/>
      </p:ext>
    </p:extLst>
  </p:cSld>
  <p:clrMapOvr>
    <a:masterClrMapping/>
  </p:clrMapOvr>
  <p:transition advClick="0" advTm="3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18138" y="2451032"/>
            <a:ext cx="10171289" cy="260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48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48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524000" y="867747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D36623-73C3-8BF5-BF01-3DBB951428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0" end="2854.7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7850" y="-98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3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0583" y="1298560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1.10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No,</a:t>
            </a: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We Go!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7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859D9E-0EE7-A9D4-46B6-47E0AAEFD9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9230" y="-9129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God shut that big door on the ark – bam – Noah had a big job.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much to ask God. “Why?” he did cry.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“Oh me. Oh my. Why did so much bad happen?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DE9954-478A-AF01-46E6-32245FD40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3808" y="-973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did the sky open? Will we be dry? Why did humans and animals all die?” Noah knew that God was still good so he said,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“Oh me. Oh my. I will try to do my job.”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FBF03-D81D-3A5B-9BE9-4C0C9B84F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9508" y="-999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3499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had a window on top of the ark.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“Oh me. Oh my. I will try to pry it open to spy on the sky. What is wet?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will it be dry? What just went by?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on this ship, birds can fly? No…yes!”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10616-FE53-6B8B-77ED-ED6B13269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" end="616.15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8566" y="-1007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8461"/>
      </p:ext>
    </p:extLst>
  </p:cSld>
  <p:clrMapOvr>
    <a:masterClrMapping/>
  </p:clrMapOvr>
  <p:transition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and his wife took care of the animals. She said, “Oh me. Oh my.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try to keep my shy pets dry.”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only humans and animals still alive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all alone on the big sea.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569616-6114-21F7-543C-D135687478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5985" y="-956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8667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sad, so sad.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 said to his wife,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“Hi. I will not be sad, no.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be glad and try to trust God.”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804DAF-47AB-1EE2-F76E-DAC4E6475C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9170" y="-964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8598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00" y="875803"/>
            <a:ext cx="1016943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said to him, “Oh me. Oh my.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try to be glad.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try to trust God as we go.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Yes, we will try.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104714-8D2B-9357-B844-2D49601940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8" end="1170.2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-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0219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184987" y="1987021"/>
            <a:ext cx="9759819" cy="260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	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en-US" sz="48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pull off)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DC1CF-59CF-F6B8-00F7-D4646B4C9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034" y="-981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5230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2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04668-F9EA-3316-716A-E80F630E9BBB}"/>
              </a:ext>
            </a:extLst>
          </p:cNvPr>
          <p:cNvSpPr txBox="1"/>
          <p:nvPr/>
        </p:nvSpPr>
        <p:spPr>
          <a:xfrm>
            <a:off x="1647561" y="2923313"/>
            <a:ext cx="9169963" cy="1735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mans		k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			birds 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	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oh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270DD8-2299-BADF-88A5-16CFD41249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3397" y="-980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701415" y="2863516"/>
            <a:ext cx="7072313" cy="1632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			the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		what		was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9F7433-46FF-14AC-C0E1-0B18F6A0D9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4551" y="-981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5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0A726-0421-04DF-46F0-5E70E7791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"/>
            <a:ext cx="12194314" cy="6856696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C9D85-78AD-8048-3BB6-8D19BFF94FFC}"/>
              </a:ext>
            </a:extLst>
          </p:cNvPr>
          <p:cNvSpPr txBox="1"/>
          <p:nvPr/>
        </p:nvSpPr>
        <p:spPr>
          <a:xfrm>
            <a:off x="8883310" y="366378"/>
            <a:ext cx="1718225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 Read,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You Read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Bible Story</a:t>
            </a:r>
            <a:endParaRPr lang="en-US" b="1" i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0745D-5487-83DB-C611-2B71DB400228}"/>
              </a:ext>
            </a:extLst>
          </p:cNvPr>
          <p:cNvSpPr txBox="1"/>
          <p:nvPr/>
        </p:nvSpPr>
        <p:spPr>
          <a:xfrm>
            <a:off x="238035" y="0"/>
            <a:ext cx="8795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1.10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Oh, No, Off We Go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BE837-3F0F-FF72-035B-E13ED35B08A8}"/>
              </a:ext>
            </a:extLst>
          </p:cNvPr>
          <p:cNvSpPr txBox="1"/>
          <p:nvPr/>
        </p:nvSpPr>
        <p:spPr>
          <a:xfrm>
            <a:off x="292782" y="1315376"/>
            <a:ext cx="15212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Noah’s Ark,  Part 2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Genesis  7 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Open Vowels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089CE9-DD68-B481-0E52-BA155976F9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5154" y="-990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5388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AFE41-B42F-E73B-08AE-57BCD533A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3"/>
            <a:ext cx="12192000" cy="686058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97" y="738761"/>
            <a:ext cx="3249017" cy="347867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God shut that big door on the ark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48699F-DE9C-0638-EAB0-FBCEE5334FB2}"/>
              </a:ext>
            </a:extLst>
          </p:cNvPr>
          <p:cNvSpPr txBox="1">
            <a:spLocks/>
          </p:cNvSpPr>
          <p:nvPr/>
        </p:nvSpPr>
        <p:spPr>
          <a:xfrm>
            <a:off x="8705461" y="779194"/>
            <a:ext cx="2848946" cy="34786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bam – Noah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a big job.</a:t>
            </a:r>
            <a:endParaRPr lang="en-US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CA6B02-7CC6-5B5E-6954-CCF819A86C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-98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8084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AA902B-A452-8B23-496E-8269CF8A8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2"/>
            <a:ext cx="12189419" cy="68594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23" y="510499"/>
            <a:ext cx="3360984" cy="5255819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much to ask God.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48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4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“Why?”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did cry.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11935A-3D05-9713-51E5-FBA7744E8D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8672" y="-981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276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41" y="528606"/>
            <a:ext cx="3360984" cy="5255819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“Oh me. Oh my. Why did so much bad happen?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D16F8-F0E5-94DD-3898-852B11185D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0"/>
          <a:stretch/>
        </p:blipFill>
        <p:spPr bwMode="auto">
          <a:xfrm>
            <a:off x="4244906" y="337308"/>
            <a:ext cx="7243942" cy="6211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D125BA-54BE-8282-E771-7CEC1CBCC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262" y="-100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8008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21699</TotalTime>
  <Words>876</Words>
  <Application>Microsoft Office PowerPoint</Application>
  <PresentationFormat>Widescreen</PresentationFormat>
  <Paragraphs>115</Paragraphs>
  <Slides>30</Slides>
  <Notes>14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Sight Words</vt:lpstr>
      <vt:lpstr>Rule Breakers (Read and Spell)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149</cp:revision>
  <dcterms:created xsi:type="dcterms:W3CDTF">2020-11-12T04:52:47Z</dcterms:created>
  <dcterms:modified xsi:type="dcterms:W3CDTF">2022-10-13T23:44:48Z</dcterms:modified>
</cp:coreProperties>
</file>