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91" r:id="rId2"/>
    <p:sldId id="257" r:id="rId3"/>
    <p:sldId id="278" r:id="rId4"/>
    <p:sldId id="504" r:id="rId5"/>
    <p:sldId id="508" r:id="rId6"/>
    <p:sldId id="506" r:id="rId7"/>
    <p:sldId id="547" r:id="rId8"/>
    <p:sldId id="548" r:id="rId9"/>
    <p:sldId id="563" r:id="rId10"/>
    <p:sldId id="505" r:id="rId11"/>
    <p:sldId id="279" r:id="rId12"/>
    <p:sldId id="476" r:id="rId13"/>
    <p:sldId id="564" r:id="rId14"/>
    <p:sldId id="519" r:id="rId15"/>
    <p:sldId id="552" r:id="rId16"/>
    <p:sldId id="553" r:id="rId17"/>
    <p:sldId id="554" r:id="rId18"/>
    <p:sldId id="280" r:id="rId19"/>
    <p:sldId id="491" r:id="rId20"/>
    <p:sldId id="555" r:id="rId21"/>
    <p:sldId id="568" r:id="rId22"/>
    <p:sldId id="569" r:id="rId23"/>
    <p:sldId id="281" r:id="rId24"/>
    <p:sldId id="478" r:id="rId25"/>
    <p:sldId id="304" r:id="rId26"/>
    <p:sldId id="399" r:id="rId27"/>
    <p:sldId id="570" r:id="rId28"/>
    <p:sldId id="287" r:id="rId29"/>
    <p:sldId id="560" r:id="rId30"/>
    <p:sldId id="486" r:id="rId31"/>
    <p:sldId id="483" r:id="rId32"/>
    <p:sldId id="545" r:id="rId33"/>
    <p:sldId id="540" r:id="rId34"/>
    <p:sldId id="542" r:id="rId35"/>
    <p:sldId id="571" r:id="rId36"/>
    <p:sldId id="561" r:id="rId37"/>
    <p:sldId id="573" r:id="rId38"/>
    <p:sldId id="572" r:id="rId39"/>
    <p:sldId id="574" r:id="rId40"/>
    <p:sldId id="541" r:id="rId41"/>
    <p:sldId id="575" r:id="rId42"/>
    <p:sldId id="297" r:id="rId43"/>
    <p:sldId id="576" r:id="rId44"/>
    <p:sldId id="470" r:id="rId45"/>
    <p:sldId id="443" r:id="rId46"/>
    <p:sldId id="577" r:id="rId47"/>
    <p:sldId id="584" r:id="rId48"/>
    <p:sldId id="578" r:id="rId49"/>
    <p:sldId id="579" r:id="rId50"/>
    <p:sldId id="580" r:id="rId51"/>
    <p:sldId id="581" r:id="rId5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B2"/>
    <a:srgbClr val="1506D4"/>
    <a:srgbClr val="FE9202"/>
    <a:srgbClr val="2E6CBE"/>
    <a:srgbClr val="FFFFFF"/>
    <a:srgbClr val="ED7D31"/>
    <a:srgbClr val="99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693" autoAdjust="0"/>
    <p:restoredTop sz="94280" autoAdjust="0"/>
  </p:normalViewPr>
  <p:slideViewPr>
    <p:cSldViewPr snapToGrid="0">
      <p:cViewPr varScale="1">
        <p:scale>
          <a:sx n="47" d="100"/>
          <a:sy n="47" d="100"/>
        </p:scale>
        <p:origin x="42" y="1254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image" Target="../media/image5.wmf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7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1.m4a"/><Relationship Id="rId7" Type="http://schemas.microsoft.com/office/2007/relationships/hdphoto" Target="../media/hdphoto1.wdp"/><Relationship Id="rId2" Type="http://schemas.microsoft.com/office/2007/relationships/media" Target="../media/media30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media" Target="../media/media46.m4a"/><Relationship Id="rId7" Type="http://schemas.openxmlformats.org/officeDocument/2006/relationships/image" Target="../media/image3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image" Target="../media/image10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6.m4a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media" Target="../media/media47.m4a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7.m4a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0" y="53049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821F8-4937-FE45-85D6-D8F7F18506A1}"/>
              </a:ext>
            </a:extLst>
          </p:cNvPr>
          <p:cNvSpPr/>
          <p:nvPr/>
        </p:nvSpPr>
        <p:spPr>
          <a:xfrm>
            <a:off x="0" y="494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EEA79-5243-D74D-909E-168BA5E19AAD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3974E-D50E-9C4D-B9B8-7ABD8676D831}"/>
              </a:ext>
            </a:extLst>
          </p:cNvPr>
          <p:cNvCxnSpPr>
            <a:cxnSpLocks/>
          </p:cNvCxnSpPr>
          <p:nvPr/>
        </p:nvCxnSpPr>
        <p:spPr>
          <a:xfrm>
            <a:off x="0" y="1830606"/>
            <a:ext cx="91440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735316" y="2600131"/>
            <a:ext cx="4184085" cy="115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B23C7-8F31-4ED9-9E5B-38BD79023272}"/>
              </a:ext>
            </a:extLst>
          </p:cNvPr>
          <p:cNvSpPr txBox="1"/>
          <p:nvPr/>
        </p:nvSpPr>
        <p:spPr>
          <a:xfrm>
            <a:off x="4761571" y="475653"/>
            <a:ext cx="3298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41. Jesus is Alive!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3D8D4F-D860-49A5-9F7F-1627ACDF369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5635"/>
          <a:stretch/>
        </p:blipFill>
        <p:spPr bwMode="auto">
          <a:xfrm>
            <a:off x="668097" y="1973777"/>
            <a:ext cx="2811083" cy="3300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7AE240-B133-4A59-A771-89367E5370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4468" y="-1193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 c</a:t>
            </a:r>
            <a:r>
              <a:rPr lang="en-US" sz="8000" dirty="0">
                <a:latin typeface="Century Gothic" panose="020B0502020202020204" pitchFamily="34" charset="0"/>
              </a:rPr>
              <a:t>i </a:t>
            </a:r>
            <a:r>
              <a:rPr lang="en-US" sz="8000" dirty="0" err="1">
                <a:latin typeface="Century Gothic" panose="020B0502020202020204" pitchFamily="34" charset="0"/>
              </a:rPr>
              <a:t>ples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5E615A-64B7-4485-A169-5D1EF6159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8436" y="-1211544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CC31C8-AB44-401A-9D32-7A017140C26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661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149720-BAC2-42C7-914B-6836362594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3588" y="-11967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14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Peter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876762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25F313-BCB7-4D65-9DDB-14651E82A2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21541" y="-1189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2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ieve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F0296A-ACEE-4CB9-913E-50C00BF7D1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3926" y="-119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650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>
                <a:latin typeface="Century Gothic" panose="020B0502020202020204" pitchFamily="34" charset="0"/>
              </a:rPr>
              <a:t>ame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became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73F612-75D9-4427-9989-E86A7293D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44267" y="-11888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380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em </a:t>
            </a:r>
            <a:r>
              <a:rPr lang="en-US" sz="8000" dirty="0" err="1">
                <a:latin typeface="Century Gothic" panose="020B0502020202020204" pitchFamily="34" charset="0"/>
              </a:rPr>
              <a:t>ber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remember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BF0513-6FAC-419A-9C01-D8563EFFC0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4303" y="-1199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683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tru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truly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190A68-1705-4979-8785-2DD5019E8F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3927" y="-1196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921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bo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body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B9D981-36E2-47D9-8637-EF5355C16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3245" y="-1218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910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223249" y="-919981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F4A5C-D522-4534-8B03-103BD1CD9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5418" y="-10122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ri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risen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E2BFE4-8007-4A0E-9A94-ABF9992D2E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2224" y="-1195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443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li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linen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4FA9F1-D080-4E91-8FE7-976C6FDB0D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8435" y="-1188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50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ing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living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3BECEF-99CC-4420-819E-BAFEC6D95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4305" y="-11992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513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506D4"/>
                </a:solidFill>
                <a:latin typeface="Century Gothic" panose="020B0502020202020204" pitchFamily="34" charset="0"/>
              </a:rPr>
              <a:t>e</a:t>
            </a:r>
            <a:endParaRPr lang="en-US" sz="7400" dirty="0">
              <a:solidFill>
                <a:srgbClr val="1506D4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 ci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0FE46B-F8CA-4617-846F-95581F158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5294" y="-1191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22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side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inside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1C2970-C842-4277-B257-CBFEF4544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4609" y="-1207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came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became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83E962-B56C-4B31-8830-EA08E8B101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7704" y="-1195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676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spice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spices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2452EF-DF77-402A-BDA8-89459C8D10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0141" y="-11891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069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liv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living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A06921-A5CA-4A55-882A-329C499B3F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2565" y="-1200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69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glow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glowing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30C999-11C1-47E8-94B2-E8E3190B44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6011" y="-1198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18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real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ly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really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4842C4-0775-4B8A-982A-79A46DA6AA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2871" y="-1198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13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tru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ly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truly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B68D51-1641-47CF-8950-4E62ADD144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8364" y="-119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396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look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looked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9BD995-2DF2-4BA0-818E-6E52041E8F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3929" y="-1193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489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pick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picked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DCF38E-623A-4C15-8E8F-2638A9E258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6011" y="-1200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749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worship</a:t>
            </a:r>
            <a:r>
              <a:rPr lang="en-US" sz="8000" i="1" dirty="0">
                <a:latin typeface="Century Gothic" panose="020B0502020202020204" pitchFamily="34" charset="0"/>
              </a:rPr>
              <a:t>p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worshipped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DD676D-6CCD-4215-AB3A-90A99E5271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5259" y="-119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281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roll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rolled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99F162-E540-42B4-AB7B-00F286E5F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457" y="-1200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81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die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9C4675-8E84-4F02-B2BF-F4D6BCDAB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9800" y="-1199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817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follow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7B013C-19F2-4102-A077-0ED782681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9117" y="-1192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33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  s</a:t>
            </a:r>
            <a:r>
              <a:rPr lang="en-US" sz="8000" dirty="0">
                <a:latin typeface="Century Gothic" panose="020B0502020202020204" pitchFamily="34" charset="0"/>
              </a:rPr>
              <a:t>o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also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83FD76-ECB6-4535-9E1F-5259296AE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9800" y="-1200154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C52683-8A2F-4F09-83BC-40ABA16AF2D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99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appear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appeared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A0FF95-1017-4627-BF8A-D6F8883E52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9800" y="-1199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32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remember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remembered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DEA29E-9219-4C09-806A-07200AD379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0483" y="-1199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41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wo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sh</a:t>
            </a:r>
            <a:r>
              <a:rPr lang="en-US" sz="8000" dirty="0">
                <a:latin typeface="Century Gothic" panose="020B0502020202020204" pitchFamily="34" charset="0"/>
              </a:rPr>
              <a:t>ipped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worshipped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FAA566-A293-4E63-96FE-D0053DC65B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50140" y="-1200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874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58772" y="-128783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3785" y="-11420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live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alive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712C41-7479-4CF3-AE53-1CED92DC0C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7375" y="-1183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47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6667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way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A0F4FB-539B-40E3-992A-F595143B58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6659" y="-1181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82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dirty="0" err="1">
                <a:latin typeface="Century Gothic" panose="020B0502020202020204" pitchFamily="34" charset="0"/>
              </a:rPr>
              <a:t>fraid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afraid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720981-FBC6-448C-8F9F-6AB55FE4F0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459" y="-1189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633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dirty="0" err="1">
                <a:latin typeface="Century Gothic" panose="020B0502020202020204" pitchFamily="34" charset="0"/>
              </a:rPr>
              <a:t>mong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among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04EFA5-711B-4E3D-BD10-2EE63D9089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2905" y="-1174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0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ap pear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appear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A77695-3014-4FA4-9ECE-D7D883726F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-1183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1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a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f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after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1262FC-9484-44C8-BDC0-729DCA14EC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6691" y="-1193963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4E76AB-EA92-4F1D-A22D-FB792CF64FB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33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emp  ty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empty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F3B463-5A03-4B41-B03C-858E64484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2906" y="-1183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165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ang  el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angel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6D25B7-51A0-4B9B-AE7B-C0BDB9A2C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4235" y="-1176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292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fo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l</a:t>
            </a:r>
            <a:r>
              <a:rPr lang="en-US" sz="8000" dirty="0">
                <a:latin typeface="Century Gothic" panose="020B0502020202020204" pitchFamily="34" charset="0"/>
              </a:rPr>
              <a:t>ow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027158-B132-4061-8ACF-AE46880E4F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8776" y="-1199251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330CEB-0B5E-403D-A969-884A9085821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14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430D39-193D-412B-A865-B41DD932E5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0857" y="-1193963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BFD93D-A0D0-420E-86B5-550F00B59F3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76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 me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remember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126634-BCD3-44CF-80C8-15C94E06A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4612" y="-1199251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8CEA0B-E407-4AB8-90AB-4BC5F9ECA9B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192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su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d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sudden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A66ED5-C0EF-494D-BF55-958620D15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1542" y="-1195621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1C10D1-A79B-43B4-8D29-5402DE3701B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00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60680</TotalTime>
  <Words>296</Words>
  <Application>Microsoft Office PowerPoint</Application>
  <PresentationFormat>On-screen Show (16:10)</PresentationFormat>
  <Paragraphs>142</Paragraphs>
  <Slides>51</Slides>
  <Notes>0</Notes>
  <HiddenSlides>0</HiddenSlides>
  <MMClips>64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PowerPoint Presentation</vt:lpstr>
      <vt:lpstr>Turtle Words</vt:lpstr>
      <vt:lpstr>PowerPoint Presentation</vt:lpstr>
      <vt:lpstr>Anteater Words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Hamster Words</vt:lpstr>
      <vt:lpstr>PowerPoint Presentation</vt:lpstr>
      <vt:lpstr>Other Syllable Divisions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652</cp:revision>
  <dcterms:created xsi:type="dcterms:W3CDTF">2017-01-10T01:35:56Z</dcterms:created>
  <dcterms:modified xsi:type="dcterms:W3CDTF">2019-07-11T19:10:40Z</dcterms:modified>
</cp:coreProperties>
</file>