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440" r:id="rId9"/>
    <p:sldId id="405" r:id="rId10"/>
    <p:sldId id="385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8080"/>
    <a:srgbClr val="FA990A"/>
    <a:srgbClr val="FF00FF"/>
    <a:srgbClr val="F89E26"/>
    <a:srgbClr val="9A6B0E"/>
    <a:srgbClr val="990099"/>
    <a:srgbClr val="FF6600"/>
    <a:srgbClr val="7A5D00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693" autoAdjust="0"/>
    <p:restoredTop sz="94280" autoAdjust="0"/>
  </p:normalViewPr>
  <p:slideViewPr>
    <p:cSldViewPr snapToGrid="0">
      <p:cViewPr varScale="1">
        <p:scale>
          <a:sx n="52" d="100"/>
          <a:sy n="52" d="100"/>
        </p:scale>
        <p:origin x="9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7D6F1-D99C-4F93-BE9D-4FF9C155D869}"/>
              </a:ext>
            </a:extLst>
          </p:cNvPr>
          <p:cNvSpPr txBox="1"/>
          <p:nvPr/>
        </p:nvSpPr>
        <p:spPr>
          <a:xfrm>
            <a:off x="4761571" y="475653"/>
            <a:ext cx="329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41. Jesus is Alive!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279C6-5D21-4B65-B276-B6E8555B38A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5635"/>
          <a:stretch/>
        </p:blipFill>
        <p:spPr bwMode="auto">
          <a:xfrm>
            <a:off x="668097" y="1973777"/>
            <a:ext cx="2811083" cy="3300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F40E50-A9A6-42D6-90FB-361FCCE77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388" y="-1227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on the first day of the week,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at early dawn,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F350A-E89E-4A75-B2C2-72ABC2304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2675" y="-1251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and some others came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the tomb,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25779-F212-4517-AA1F-5227F0FDB670}"/>
              </a:ext>
            </a:extLst>
          </p:cNvPr>
          <p:cNvSpPr/>
          <p:nvPr/>
        </p:nvSpPr>
        <p:spPr>
          <a:xfrm>
            <a:off x="3985111" y="2470478"/>
            <a:ext cx="4549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bringing the spices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122700-2B93-4955-8249-B6F4FF83AB72}"/>
              </a:ext>
            </a:extLst>
          </p:cNvPr>
          <p:cNvSpPr/>
          <p:nvPr/>
        </p:nvSpPr>
        <p:spPr>
          <a:xfrm>
            <a:off x="892288" y="3508044"/>
            <a:ext cx="731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they had prepared.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93593F-AB55-44B7-9B1C-54D015755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104" y="-1247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80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found the 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rolled away from the tomb.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51CB0-3A75-42CF-8B7B-6BD136DB3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5500" y="-1247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27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entered in, and didn’t find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Lord Jesus’ body.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15ECE2-265A-438E-9B21-F1A00BBD3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550" y="-1224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220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While they were greatly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perplexed</a:t>
            </a:r>
            <a:r>
              <a:rPr lang="en-US" sz="3600" dirty="0">
                <a:latin typeface="Century Gothic" panose="020B0502020202020204" pitchFamily="34" charset="0"/>
              </a:rPr>
              <a:t> about this,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EF8728-4520-42CE-ADFA-B2A90C5DE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6987" y="-1233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6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behold, two men stood by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</a:t>
            </a:r>
            <a:r>
              <a:rPr lang="en-US" sz="3600" u="sng" dirty="0">
                <a:latin typeface="Century Gothic" panose="020B0502020202020204" pitchFamily="34" charset="0"/>
              </a:rPr>
              <a:t>dazzling</a:t>
            </a:r>
            <a:r>
              <a:rPr lang="en-US" sz="3600" dirty="0">
                <a:latin typeface="Century Gothic" panose="020B0502020202020204" pitchFamily="34" charset="0"/>
              </a:rPr>
              <a:t> clothing.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720105-06F0-4F54-909C-E23032982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2641" y="-1251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94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Becoming terrified,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bowed their faces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3C654-2572-4654-97EB-1A8F52EA09F6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down to the earth.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908086-603B-4C81-BC91-5387606EC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227" y="-1233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35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said to them,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“Why do you seek the living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D7150-2D87-4B60-A44E-7BDE2BF9B05B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among the dead?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AA99D8-FABA-429A-BEBD-E8137E85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5563" y="-1232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39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isn’t here, but is risen.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4B401-9E3C-4E9B-AFBB-593B7FC01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6967" y="-1224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282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85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Remember what he told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was still in Galilee,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92DD29-BA28-49FE-BFDC-15122873B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093" y="-1224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34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387" y="-137783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saying that the Son of Man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must be </a:t>
            </a:r>
            <a:r>
              <a:rPr lang="en-US" sz="3600" u="sng" dirty="0">
                <a:latin typeface="Century Gothic" panose="020B0502020202020204" pitchFamily="34" charset="0"/>
              </a:rPr>
              <a:t>delivered</a:t>
            </a:r>
            <a:r>
              <a:rPr lang="en-US" sz="3600" dirty="0">
                <a:latin typeface="Century Gothic" panose="020B0502020202020204" pitchFamily="34" charset="0"/>
              </a:rPr>
              <a:t>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3D936-CB9B-48F9-B993-8231E047087D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into the hands of sinful men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90408B-87F0-4930-96D4-08ECEF89F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9052" y="-1501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67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be crucified, 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third day rise again?”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297420-FA85-43E7-B8F2-F0F32C060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043" y="-1206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39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remembered his words,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returned from the tomb,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90B1C3-46AE-4CA3-8330-D5CDBC7E4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2145" y="-1210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7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told all these things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35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the eleven and to all the rest.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55CDB6-AE79-4671-86F4-ED981544E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0073" y="-1207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85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71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Now they were 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2948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Magdalene,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FDA24-1660-43E6-B0F1-DF28A159B743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Mary the mother of James.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09E9E3-62DE-4151-92FA-B7F43E333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0584" y="-1227402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6E1DC6-9FA9-44CD-83FE-2E71315D6E9B}"/>
              </a:ext>
            </a:extLst>
          </p:cNvPr>
          <p:cNvSpPr/>
          <p:nvPr/>
        </p:nvSpPr>
        <p:spPr>
          <a:xfrm>
            <a:off x="3851564" y="2507560"/>
            <a:ext cx="307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Joanna, 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1753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other women with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47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told these things to the </a:t>
            </a:r>
            <a:r>
              <a:rPr lang="en-US" sz="3600" u="sng" dirty="0">
                <a:latin typeface="Century Gothic" panose="020B0502020202020204" pitchFamily="34" charset="0"/>
              </a:rPr>
              <a:t>apostles</a:t>
            </a:r>
            <a:r>
              <a:rPr lang="en-US" sz="3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F02F9-8A22-4F23-96B7-73CCD8791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041" y="-1206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01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These words seemed to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be </a:t>
            </a:r>
            <a:r>
              <a:rPr lang="en-US" sz="3600" u="sng" dirty="0">
                <a:latin typeface="Century Gothic" panose="020B0502020202020204" pitchFamily="34" charset="0"/>
              </a:rPr>
              <a:t>nonsense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7BD7B-01AE-4A79-B84C-ED6E5D8CCE36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they didn’t believe them.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CA19A4-1998-4972-B120-C6129F46A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018" y="-1213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16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Peter got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ran to the tomb.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E1EFA6-1929-472B-A2E0-EAF7D26A8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022" y="-1206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2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Stooping and looking in,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saw the strips of linen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B5D35-6CB3-44D6-A190-B45BE8D7D261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lying by themselves,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86A61C-7B9F-4BA6-8EBA-46C6E7375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5891" y="-1200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921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 </a:t>
            </a:r>
            <a:r>
              <a:rPr lang="en-US" sz="3600" u="sng" dirty="0">
                <a:latin typeface="Century Gothic" panose="020B0502020202020204" pitchFamily="34" charset="0"/>
              </a:rPr>
              <a:t>departed</a:t>
            </a:r>
            <a:r>
              <a:rPr lang="en-US" sz="3600" dirty="0">
                <a:latin typeface="Century Gothic" panose="020B0502020202020204" pitchFamily="34" charset="0"/>
              </a:rPr>
              <a:t> to his home,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651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wondering what had happened.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336BD1-BC81-4D6B-9157-CCA537B0A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3091" y="-1207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32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perplexed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confused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p</a:t>
            </a:r>
            <a:r>
              <a:rPr lang="en-US" sz="4400" b="1" dirty="0">
                <a:solidFill>
                  <a:srgbClr val="FA990A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-PL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X -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974C72-5868-4907-B638-B886E9896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662" y="-1236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dazzling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bright and shiny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Z - </a:t>
            </a:r>
            <a:r>
              <a:rPr lang="en-US" sz="4400" b="1" dirty="0" err="1">
                <a:latin typeface="Century Gothic" panose="020B0502020202020204" pitchFamily="34" charset="0"/>
              </a:rPr>
              <a:t>z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D03A75-7724-4062-A867-A0F85C085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6950" y="-1237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L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V - </a:t>
            </a:r>
            <a:r>
              <a:rPr lang="en-US" sz="4400" b="1" dirty="0" err="1">
                <a:solidFill>
                  <a:srgbClr val="FF9900"/>
                </a:solidFill>
                <a:latin typeface="Century Gothic" panose="020B0502020202020204" pitchFamily="34" charset="0"/>
              </a:rPr>
              <a:t>er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682F0E-9B12-48F1-8BA9-FC04C9983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7025" y="-1237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658" y="883020"/>
            <a:ext cx="4326677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apostles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Jesus’ 12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first followers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dirty="0"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- P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S - </a:t>
            </a:r>
            <a:r>
              <a:rPr lang="en-US" sz="4400" b="1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</a:t>
            </a:r>
            <a:r>
              <a:rPr lang="en-US" sz="4400" dirty="0" err="1">
                <a:latin typeface="Century Gothic" panose="020B0502020202020204" pitchFamily="34" charset="0"/>
              </a:rPr>
              <a:t>s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FD7C1-9BA0-418F-9B17-04079020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8658" y="-1234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nonsense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not making sense,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foolish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N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N - s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ns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0FC803-B53D-4A69-8EDC-BB9C013A2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-1235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3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went away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P</a:t>
            </a:r>
            <a:r>
              <a:rPr lang="en-US" sz="4400" b="1" dirty="0">
                <a:solidFill>
                  <a:srgbClr val="FA990A"/>
                </a:solidFill>
                <a:latin typeface="Century Gothic" panose="020B0502020202020204" pitchFamily="34" charset="0"/>
              </a:rPr>
              <a:t>AR</a:t>
            </a:r>
            <a:r>
              <a:rPr lang="en-US" sz="4400" dirty="0">
                <a:latin typeface="Century Gothic" panose="020B0502020202020204" pitchFamily="34" charset="0"/>
              </a:rPr>
              <a:t>T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D1EC93-FDA0-45C0-BE2F-B8C249A69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9789" y="-124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1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is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Alive!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425698" y="3522936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Luke 24:1-12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C0F7B6-42C6-4547-8051-DECCC9BF1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5567" y="-1231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92828</TotalTime>
  <Words>338</Words>
  <Application>Microsoft Office PowerPoint</Application>
  <PresentationFormat>On-screen Show (16:10)</PresentationFormat>
  <Paragraphs>77</Paragraphs>
  <Slides>29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724</cp:revision>
  <dcterms:created xsi:type="dcterms:W3CDTF">2017-01-10T01:35:56Z</dcterms:created>
  <dcterms:modified xsi:type="dcterms:W3CDTF">2019-07-11T19:33:18Z</dcterms:modified>
</cp:coreProperties>
</file>