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01" r:id="rId5"/>
    <p:sldId id="312" r:id="rId6"/>
    <p:sldId id="313" r:id="rId7"/>
    <p:sldId id="314" r:id="rId8"/>
    <p:sldId id="315" r:id="rId9"/>
    <p:sldId id="300" r:id="rId10"/>
    <p:sldId id="306" r:id="rId11"/>
    <p:sldId id="308" r:id="rId12"/>
    <p:sldId id="321" r:id="rId13"/>
    <p:sldId id="309" r:id="rId14"/>
    <p:sldId id="325" r:id="rId15"/>
    <p:sldId id="322" r:id="rId16"/>
    <p:sldId id="310" r:id="rId17"/>
    <p:sldId id="323" r:id="rId18"/>
    <p:sldId id="319" r:id="rId19"/>
    <p:sldId id="324" r:id="rId20"/>
    <p:sldId id="320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40" autoAdjust="0"/>
    <p:restoredTop sz="94280" autoAdjust="0"/>
  </p:normalViewPr>
  <p:slideViewPr>
    <p:cSldViewPr snapToGrid="0">
      <p:cViewPr varScale="1">
        <p:scale>
          <a:sx n="58" d="100"/>
          <a:sy n="58" d="100"/>
        </p:scale>
        <p:origin x="208" y="2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5" Type="http://schemas.microsoft.com/office/2007/relationships/media" Target="../media/media26.m4a"/><Relationship Id="rId4" Type="http://schemas.openxmlformats.org/officeDocument/2006/relationships/audio" Target="../media/media25.m4a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7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1.m4a"/><Relationship Id="rId7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1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7" Type="http://schemas.openxmlformats.org/officeDocument/2006/relationships/image" Target="../media/image4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5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7.m4a"/><Relationship Id="rId7" Type="http://schemas.openxmlformats.org/officeDocument/2006/relationships/image" Target="../media/image4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7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6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10" Type="http://schemas.openxmlformats.org/officeDocument/2006/relationships/image" Target="../media/image4.png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7" Type="http://schemas.openxmlformats.org/officeDocument/2006/relationships/image" Target="../media/image4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4.png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1.m4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10" Type="http://schemas.openxmlformats.org/officeDocument/2006/relationships/image" Target="../media/image4.png"/><Relationship Id="rId4" Type="http://schemas.openxmlformats.org/officeDocument/2006/relationships/audio" Target="../media/media21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A26AC8B-DAA3-4869-8BF7-23C4E078DE10}"/>
              </a:ext>
            </a:extLst>
          </p:cNvPr>
          <p:cNvSpPr txBox="1"/>
          <p:nvPr/>
        </p:nvSpPr>
        <p:spPr>
          <a:xfrm>
            <a:off x="164362" y="544699"/>
            <a:ext cx="872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11. Jesus Loves a Short, Bad Man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21878" y="2724286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9A043-42A1-430C-BBC0-F6C6431C07B5}"/>
              </a:ext>
            </a:extLst>
          </p:cNvPr>
          <p:cNvSpPr/>
          <p:nvPr/>
        </p:nvSpPr>
        <p:spPr>
          <a:xfrm>
            <a:off x="7669198" y="4320649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56" y="1928442"/>
            <a:ext cx="2400550" cy="34415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8611" y="4324699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35116" y="4114043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36C5ED-DAEA-E442-94C6-2C8F5B57F4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8320" y="-16246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/>
      <p:bldP spid="8" grpId="0"/>
      <p:bldP spid="13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700" y="1161887"/>
            <a:ext cx="8579138" cy="111985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entered and was passing through Jericho. </a:t>
            </a:r>
            <a:r>
              <a:rPr lang="en-US" sz="2800" dirty="0"/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19622" y="3482999"/>
            <a:ext cx="8304756" cy="814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was a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chief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tax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collector, and he was rich.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29242" y="2478581"/>
            <a:ext cx="7999957" cy="957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There was a man named Zacchaeus.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C6825F-8ECD-2341-9F74-DFC8AC30D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9846" y="-18198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1017E6-725C-444F-986C-6F869A7B7307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884" y="1154765"/>
            <a:ext cx="8292231" cy="18311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was trying to see who Jesus was, and couldn’t because of the crowd, because he was short.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64A41-12E0-478F-BC2C-96A620B21FBE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eWasTrying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1668" y="4374147"/>
            <a:ext cx="812800" cy="812800"/>
          </a:xfrm>
          <a:prstGeom prst="rect">
            <a:avLst/>
          </a:prstGeom>
        </p:spPr>
      </p:pic>
      <p:pic>
        <p:nvPicPr>
          <p:cNvPr id="8" name="HeRan..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06628" y="4434973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70048" y="4147148"/>
            <a:ext cx="1505225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5021" y="4101744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749AAA-A25F-AD43-AA90-F102020202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77809" y="-18124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3F304A3-D19F-4B09-9D7D-08F69253A85E}"/>
              </a:ext>
            </a:extLst>
          </p:cNvPr>
          <p:cNvSpPr txBox="1">
            <a:spLocks/>
          </p:cNvSpPr>
          <p:nvPr/>
        </p:nvSpPr>
        <p:spPr>
          <a:xfrm>
            <a:off x="488514" y="1297506"/>
            <a:ext cx="8292231" cy="225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ran on ahead, and climbed up into a sycamore tree to see him, for he was going to pass that way.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64A41-12E0-478F-BC2C-96A620B21FBE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eWasTrying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1668" y="4374147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35021" y="4101744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A51CB0-7F4D-2D4E-88CC-AE202A566F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9200" y="-172542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84030-7BBB-C64B-887C-2F0DD1E712A0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9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23" y="1115878"/>
            <a:ext cx="7979417" cy="23066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When Jesus came to the place, he looked up and saw him, and said to him, 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D6FE8-6241-4C56-8B8E-BC4B1067306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478B29-2348-3743-96D4-AD9AB069E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4584" y="-195993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E4385B-49D8-D04C-99E3-06B0A9451E8B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0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23" y="1177871"/>
            <a:ext cx="7979417" cy="22446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  “Zacchaeus, hurry and come down, for today I must stay at your house.” </a:t>
            </a:r>
            <a:r>
              <a:rPr lang="en-US" sz="2800" dirty="0"/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D6FE8-6241-4C56-8B8E-BC4B1067306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eHurried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8263" y="1453932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51616" y="1453932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61CD81-4595-C145-B9F3-70BD70BCD0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2216" y="-1960434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752E25-3277-FC44-953C-AD821EAD480B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28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8043" y="1177253"/>
            <a:ext cx="7640877" cy="322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hurried, came down, and received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him joyfully.</a:t>
            </a:r>
            <a:r>
              <a:rPr lang="en-US" sz="2800" dirty="0"/>
              <a:t>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D6FE8-6241-4C56-8B8E-BC4B1067306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eHurried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8263" y="1453932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51616" y="1453932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D71252-3403-C643-9055-5078B18051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3747" y="-177919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27BC33-B72B-E340-B396-40D4FBB7CEF5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89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uiExpand="1" build="p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628" y="766666"/>
            <a:ext cx="8104341" cy="2592295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When they saw it, they all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murmured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saying, “He has gone in to lodge with a man who is a sinner.”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C29D8-AA3F-4473-BBE0-B913FF765037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WhenTheySaw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5169" y="2546162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95170" y="2546162"/>
            <a:ext cx="995894" cy="896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CF77FD-8D4D-764B-9883-662F4C422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5273" y="-171218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104FC2-A0BC-E845-A5C7-C150EBC922D9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1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42597" y="1465521"/>
            <a:ext cx="8460498" cy="135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Zacchaeus stood and said to the Lord, “Behold, Lord, half of my goods I give to the poor.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C29D8-AA3F-4473-BBE0-B913FF765037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7365" y="4416844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37002" y="4084236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F7AB45-BF10-6944-8DD7-564CD74EF2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9003" y="-18934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3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uiExpand="1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30435-99A7-4B22-9BDC-FF58FFB00FF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986818"/>
            <a:ext cx="8104341" cy="192686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If I have wrongfully exacted anything of anyone, I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restore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four times as much.”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8" name="IfIHave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6628" y="1218664"/>
            <a:ext cx="812800" cy="812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79981" y="848492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2E5985-18A4-D246-9DE3-DBECE2A83A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9199" y="-1470238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97F4E5-8B2E-0C42-BFC9-B2C5A23804E7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1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447704" y="1208869"/>
            <a:ext cx="8104341" cy="3008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Jesus said to him, “Today,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salvation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has come to this house, because he also is a son of Abraham. 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E815B9-00DB-AF42-BA46-09AA8C478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5268" y="-13850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9DA4A8-FD76-E94D-AA31-C23BCFBFB835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90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pic>
        <p:nvPicPr>
          <p:cNvPr id="11" name="Voca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6007" y="502633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5010" y="460524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4AE24B-6DE2-433A-BD8F-B62682259D3A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4799" y="4273434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35116" y="4114043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D3F616-C559-3F49-ACC3-EB8B6E4C36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52563" y="-1608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686722" y="1305603"/>
            <a:ext cx="8104341" cy="1376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For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Son of Man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came to seek and to save that which was lost.”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F686-3562-4C92-99B7-7EDF43488D3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ForThe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0228" y="4136710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20789" y="3625616"/>
            <a:ext cx="1266093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E68A25-7929-CD44-A166-C8AA26DC36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0013" y="-1586117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C4FAAA-ADA5-1D4C-B3F8-6F424FEB0939}"/>
              </a:ext>
            </a:extLst>
          </p:cNvPr>
          <p:cNvSpPr/>
          <p:nvPr/>
        </p:nvSpPr>
        <p:spPr>
          <a:xfrm>
            <a:off x="7815715" y="-1088036"/>
            <a:ext cx="868809" cy="8688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25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chief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538" y="2648699"/>
            <a:ext cx="2291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(ch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4208" y="3759860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leader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rgin">
            <a:hlinkClick r:id="" action="ppaction://media"/>
            <a:extLst>
              <a:ext uri="{FF2B5EF4-FFF2-40B4-BE49-F238E27FC236}">
                <a16:creationId xmlns:a16="http://schemas.microsoft.com/office/drawing/2014/main" id="{A33B1366-25D3-4B6B-B44C-F4AE3F765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0127" y="589947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468B33-E35F-43BF-97BE-0CAE29FC3723}"/>
              </a:ext>
            </a:extLst>
          </p:cNvPr>
          <p:cNvSpPr/>
          <p:nvPr/>
        </p:nvSpPr>
        <p:spPr>
          <a:xfrm>
            <a:off x="8097252" y="475497"/>
            <a:ext cx="963669" cy="8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7E8F2-F5FB-448A-8369-532BF66B73D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3727" y="4412987"/>
            <a:ext cx="812800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1421" y="4082129"/>
            <a:ext cx="1700788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9E86A7-C9D9-334E-B564-A94D8A4E19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27364" y="-17747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uiExpand="1" build="p"/>
      <p:bldP spid="8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6266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murmur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9548" y="2755147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UR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45410" y="2546447"/>
            <a:ext cx="14686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i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346969" y="3570755"/>
            <a:ext cx="4996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complain quietly</a:t>
            </a:r>
            <a:endParaRPr lang="en-US" sz="40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3A73D-E062-4050-81B6-0C5F781C4658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9245" y="4217102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635116" y="4114043"/>
            <a:ext cx="1312324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B9E8F9-10C1-6E4B-AB7C-7B469F41B4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1449" y="-1632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salvation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916" y="3749607"/>
            <a:ext cx="5934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</a:rPr>
              <a:t>being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saved (from hell)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741127" y="278093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5123402" y="2549484"/>
            <a:ext cx="16065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BDE2F-BC8F-480C-AE0F-60CE974B334A}"/>
              </a:ext>
            </a:extLst>
          </p:cNvPr>
          <p:cNvSpPr/>
          <p:nvPr/>
        </p:nvSpPr>
        <p:spPr>
          <a:xfrm>
            <a:off x="6251897" y="6365828"/>
            <a:ext cx="478035" cy="7042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964514" y="2764928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9245" y="-92807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1DAC7F-C99F-7242-A1C4-C8712D2C3D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7729" y="-18862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9700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tax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477" y="3343786"/>
            <a:ext cx="804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oney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paid to the government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0069" y="2324437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(t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x):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49ED3-1F6B-4FCC-8991-C4212C5031E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9245" y="4401837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35116" y="4114043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5409" y="4002096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3D5E75-F2E8-9C44-8EA2-DEBCA2213C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3669" y="-2143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05068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restore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124" y="2653095"/>
            <a:ext cx="2021708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2108" y="3929607"/>
            <a:ext cx="6845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put back the way it was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057650" y="2807867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0E136C-A95D-4C08-ACCF-B621B8687367}"/>
              </a:ext>
            </a:extLst>
          </p:cNvPr>
          <p:cNvSpPr/>
          <p:nvPr/>
        </p:nvSpPr>
        <p:spPr>
          <a:xfrm>
            <a:off x="7976470" y="4482071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9087" y="2086740"/>
            <a:ext cx="812800" cy="812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87169" y="1955370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40159E-7DFE-9649-9738-7C17ECA07F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8911" y="-1915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32379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Son of Man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0819" y="1947613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40828" y="2858995"/>
            <a:ext cx="7861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charset="0"/>
                <a:ea typeface="Times New Roman" charset="0"/>
              </a:rPr>
              <a:t>a name Jesus often called himself to show he was human as well as God</a:t>
            </a:r>
            <a:endParaRPr lang="en-US" sz="3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DE524-221F-4A2A-952D-8BB3056E5B3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9245" y="4277436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35116" y="4114043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7238D5-41A3-EE43-B2CA-A56825AF29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65267" y="-2043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riginal-AesopsF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1947" y="495425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124" y="475497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5" name="Rectangle 14"/>
          <p:cNvSpPr/>
          <p:nvPr/>
        </p:nvSpPr>
        <p:spPr>
          <a:xfrm>
            <a:off x="7921932" y="454874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912005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3338" y="31597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19:1-10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5966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Jesus Loves a Short, Bad Man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8070" y="3120515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08054" y="2652759"/>
            <a:ext cx="1256636" cy="118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E0AF9-1F4A-EF4F-A4AD-1DEAE2A238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83914" y="-1406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78611</TotalTime>
  <Words>293</Words>
  <Application>Microsoft Macintosh PowerPoint</Application>
  <PresentationFormat>On-screen Show (16:10)</PresentationFormat>
  <Paragraphs>44</Paragraphs>
  <Slides>20</Slides>
  <Notes>0</Notes>
  <HiddenSlides>0</HiddenSlides>
  <MMClips>42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399</cp:revision>
  <dcterms:created xsi:type="dcterms:W3CDTF">2017-01-10T01:35:56Z</dcterms:created>
  <dcterms:modified xsi:type="dcterms:W3CDTF">2018-03-18T03:47:26Z</dcterms:modified>
</cp:coreProperties>
</file>