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514" r:id="rId3"/>
    <p:sldId id="604" r:id="rId4"/>
    <p:sldId id="606" r:id="rId5"/>
    <p:sldId id="607" r:id="rId6"/>
    <p:sldId id="608" r:id="rId7"/>
    <p:sldId id="609" r:id="rId8"/>
    <p:sldId id="610" r:id="rId9"/>
    <p:sldId id="612" r:id="rId10"/>
    <p:sldId id="613" r:id="rId11"/>
    <p:sldId id="614" r:id="rId12"/>
    <p:sldId id="615" r:id="rId13"/>
    <p:sldId id="616" r:id="rId14"/>
    <p:sldId id="617" r:id="rId15"/>
    <p:sldId id="618" r:id="rId16"/>
    <p:sldId id="619" r:id="rId17"/>
    <p:sldId id="620" r:id="rId18"/>
    <p:sldId id="622" r:id="rId19"/>
    <p:sldId id="623" r:id="rId20"/>
    <p:sldId id="286" r:id="rId21"/>
    <p:sldId id="384" r:id="rId22"/>
    <p:sldId id="452" r:id="rId23"/>
    <p:sldId id="453" r:id="rId24"/>
    <p:sldId id="290" r:id="rId25"/>
    <p:sldId id="303" r:id="rId26"/>
    <p:sldId id="512" r:id="rId27"/>
    <p:sldId id="625" r:id="rId28"/>
    <p:sldId id="626" r:id="rId29"/>
    <p:sldId id="627" r:id="rId30"/>
    <p:sldId id="628" r:id="rId31"/>
    <p:sldId id="629" r:id="rId32"/>
    <p:sldId id="630" r:id="rId33"/>
    <p:sldId id="631" r:id="rId34"/>
    <p:sldId id="632" r:id="rId35"/>
    <p:sldId id="633" r:id="rId36"/>
    <p:sldId id="634" r:id="rId37"/>
    <p:sldId id="635" r:id="rId38"/>
    <p:sldId id="636" r:id="rId39"/>
    <p:sldId id="646" r:id="rId40"/>
    <p:sldId id="647" r:id="rId41"/>
    <p:sldId id="648" r:id="rId42"/>
    <p:sldId id="649" r:id="rId43"/>
    <p:sldId id="650" r:id="rId44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0297" autoAdjust="0"/>
    <p:restoredTop sz="94660"/>
  </p:normalViewPr>
  <p:slideViewPr>
    <p:cSldViewPr snapToGrid="0">
      <p:cViewPr varScale="1">
        <p:scale>
          <a:sx n="59" d="100"/>
          <a:sy n="59" d="100"/>
        </p:scale>
        <p:origin x="66" y="11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EFA95-4F9C-4634-9B0A-EDE0918E3D21}" type="datetimeFigureOut">
              <a:rPr lang="en-US" smtClean="0"/>
              <a:t>7/13/2019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42452-24C1-4705-8936-F9C0E86BD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107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EFA95-4F9C-4634-9B0A-EDE0918E3D21}" type="datetimeFigureOut">
              <a:rPr lang="en-US" smtClean="0"/>
              <a:t>7/13/2019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42452-24C1-4705-8936-F9C0E86BD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709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EFA95-4F9C-4634-9B0A-EDE0918E3D21}" type="datetimeFigureOut">
              <a:rPr lang="en-US" smtClean="0"/>
              <a:t>7/13/2019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42452-24C1-4705-8936-F9C0E86BD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833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EFA95-4F9C-4634-9B0A-EDE0918E3D21}" type="datetimeFigureOut">
              <a:rPr lang="en-US" smtClean="0"/>
              <a:t>7/13/2019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42452-24C1-4705-8936-F9C0E86BD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409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EFA95-4F9C-4634-9B0A-EDE0918E3D21}" type="datetimeFigureOut">
              <a:rPr lang="en-US" smtClean="0"/>
              <a:t>7/13/2019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42452-24C1-4705-8936-F9C0E86BD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635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EFA95-4F9C-4634-9B0A-EDE0918E3D21}" type="datetimeFigureOut">
              <a:rPr lang="en-US" smtClean="0"/>
              <a:t>7/13/2019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42452-24C1-4705-8936-F9C0E86BD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437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EFA95-4F9C-4634-9B0A-EDE0918E3D21}" type="datetimeFigureOut">
              <a:rPr lang="en-US" smtClean="0"/>
              <a:t>7/13/2019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42452-24C1-4705-8936-F9C0E86BD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613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EFA95-4F9C-4634-9B0A-EDE0918E3D21}" type="datetimeFigureOut">
              <a:rPr lang="en-US" smtClean="0"/>
              <a:t>7/13/2019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42452-24C1-4705-8936-F9C0E86BD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007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EFA95-4F9C-4634-9B0A-EDE0918E3D21}" type="datetimeFigureOut">
              <a:rPr lang="en-US" smtClean="0"/>
              <a:t>7/13/2019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42452-24C1-4705-8936-F9C0E86BD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903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EFA95-4F9C-4634-9B0A-EDE0918E3D21}" type="datetimeFigureOut">
              <a:rPr lang="en-US" smtClean="0"/>
              <a:t>7/13/2019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42452-24C1-4705-8936-F9C0E86BD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925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EFA95-4F9C-4634-9B0A-EDE0918E3D21}" type="datetimeFigureOut">
              <a:rPr lang="en-US" smtClean="0"/>
              <a:t>7/13/2019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42452-24C1-4705-8936-F9C0E86BD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969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0EFA95-4F9C-4634-9B0A-EDE0918E3D21}" type="datetimeFigureOut">
              <a:rPr lang="en-US" smtClean="0"/>
              <a:t>7/13/2019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542452-24C1-4705-8936-F9C0E86BD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32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2.m4a"/><Relationship Id="rId1" Type="http://schemas.microsoft.com/office/2007/relationships/media" Target="../media/media22.m4a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3.m4a"/><Relationship Id="rId1" Type="http://schemas.microsoft.com/office/2007/relationships/media" Target="../media/media23.m4a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4.m4a"/><Relationship Id="rId1" Type="http://schemas.microsoft.com/office/2007/relationships/media" Target="../media/media24.m4a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5.m4a"/><Relationship Id="rId1" Type="http://schemas.microsoft.com/office/2007/relationships/media" Target="../media/media25.m4a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6.m4a"/><Relationship Id="rId1" Type="http://schemas.microsoft.com/office/2007/relationships/media" Target="../media/media26.m4a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7.m4a"/><Relationship Id="rId1" Type="http://schemas.microsoft.com/office/2007/relationships/media" Target="../media/media27.m4a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8.m4a"/><Relationship Id="rId1" Type="http://schemas.microsoft.com/office/2007/relationships/media" Target="../media/media28.m4a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9.m4a"/><Relationship Id="rId1" Type="http://schemas.microsoft.com/office/2007/relationships/media" Target="../media/media29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0.m4a"/><Relationship Id="rId1" Type="http://schemas.microsoft.com/office/2007/relationships/media" Target="../media/media30.m4a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1.m4a"/><Relationship Id="rId1" Type="http://schemas.microsoft.com/office/2007/relationships/media" Target="../media/media31.m4a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2.m4a"/><Relationship Id="rId1" Type="http://schemas.microsoft.com/office/2007/relationships/media" Target="../media/media32.m4a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3.m4a"/><Relationship Id="rId1" Type="http://schemas.microsoft.com/office/2007/relationships/media" Target="../media/media33.m4a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4.m4a"/><Relationship Id="rId1" Type="http://schemas.microsoft.com/office/2007/relationships/media" Target="../media/media34.m4a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5.m4a"/><Relationship Id="rId1" Type="http://schemas.microsoft.com/office/2007/relationships/media" Target="../media/media35.m4a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6.m4a"/><Relationship Id="rId1" Type="http://schemas.microsoft.com/office/2007/relationships/media" Target="../media/media36.m4a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7.m4a"/><Relationship Id="rId1" Type="http://schemas.microsoft.com/office/2007/relationships/media" Target="../media/media37.m4a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8.m4a"/><Relationship Id="rId1" Type="http://schemas.microsoft.com/office/2007/relationships/media" Target="../media/media38.m4a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9.m4a"/><Relationship Id="rId1" Type="http://schemas.microsoft.com/office/2007/relationships/media" Target="../media/media39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0.m4a"/><Relationship Id="rId1" Type="http://schemas.microsoft.com/office/2007/relationships/media" Target="../media/media40.m4a"/><Relationship Id="rId4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1.m4a"/><Relationship Id="rId1" Type="http://schemas.microsoft.com/office/2007/relationships/media" Target="../media/media41.m4a"/><Relationship Id="rId4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2.m4a"/><Relationship Id="rId1" Type="http://schemas.microsoft.com/office/2007/relationships/media" Target="../media/media42.m4a"/><Relationship Id="rId4" Type="http://schemas.openxmlformats.org/officeDocument/2006/relationships/image" Target="../media/image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3.m4a"/><Relationship Id="rId1" Type="http://schemas.microsoft.com/office/2007/relationships/media" Target="../media/media43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3514303-BF94-4CC9-9274-7533E548F407}"/>
              </a:ext>
            </a:extLst>
          </p:cNvPr>
          <p:cNvSpPr/>
          <p:nvPr/>
        </p:nvSpPr>
        <p:spPr>
          <a:xfrm>
            <a:off x="7998685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 dirty="0"/>
          </a:p>
        </p:txBody>
      </p:sp>
      <p:sp>
        <p:nvSpPr>
          <p:cNvPr id="17" name="Title 3">
            <a:extLst>
              <a:ext uri="{FF2B5EF4-FFF2-40B4-BE49-F238E27FC236}">
                <a16:creationId xmlns:a16="http://schemas.microsoft.com/office/drawing/2014/main" id="{F454B466-122F-4A80-88D8-517BFD463883}"/>
              </a:ext>
            </a:extLst>
          </p:cNvPr>
          <p:cNvSpPr txBox="1">
            <a:spLocks/>
          </p:cNvSpPr>
          <p:nvPr/>
        </p:nvSpPr>
        <p:spPr>
          <a:xfrm>
            <a:off x="4316370" y="2208758"/>
            <a:ext cx="4413482" cy="255932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600" dirty="0">
                <a:latin typeface="Century Gothic" panose="020B0502020202020204" pitchFamily="34" charset="0"/>
              </a:rPr>
              <a:t>Story in Easy Read English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latin typeface="Century Gothic" panose="020B0502020202020204" pitchFamily="34" charset="0"/>
              </a:rPr>
              <a:t>Questions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latin typeface="Century Gothic" panose="020B0502020202020204" pitchFamily="34" charset="0"/>
              </a:rPr>
              <a:t>Story in Phrases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393756-768C-4A1C-ACE1-CE026C2BB293}"/>
              </a:ext>
            </a:extLst>
          </p:cNvPr>
          <p:cNvSpPr txBox="1"/>
          <p:nvPr/>
        </p:nvSpPr>
        <p:spPr>
          <a:xfrm>
            <a:off x="243440" y="465466"/>
            <a:ext cx="3348160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Part 4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5F75B4A-53AB-4643-885A-41B83FFA3BFB}"/>
              </a:ext>
            </a:extLst>
          </p:cNvPr>
          <p:cNvCxnSpPr>
            <a:cxnSpLocks/>
          </p:cNvCxnSpPr>
          <p:nvPr/>
        </p:nvCxnSpPr>
        <p:spPr>
          <a:xfrm>
            <a:off x="0" y="1845190"/>
            <a:ext cx="9144000" cy="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F34F451F-B7E6-4AA2-AEB3-239DDADDC117}"/>
              </a:ext>
            </a:extLst>
          </p:cNvPr>
          <p:cNvSpPr/>
          <p:nvPr/>
        </p:nvSpPr>
        <p:spPr>
          <a:xfrm>
            <a:off x="0" y="-1960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FDDC13C-B867-4CD5-ACF9-59D07115114C}"/>
              </a:ext>
            </a:extLst>
          </p:cNvPr>
          <p:cNvSpPr/>
          <p:nvPr/>
        </p:nvSpPr>
        <p:spPr>
          <a:xfrm>
            <a:off x="0" y="5342310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9A3172-62CC-41C1-874A-25C2E66376C5}"/>
              </a:ext>
            </a:extLst>
          </p:cNvPr>
          <p:cNvSpPr txBox="1"/>
          <p:nvPr/>
        </p:nvSpPr>
        <p:spPr>
          <a:xfrm>
            <a:off x="4166103" y="450038"/>
            <a:ext cx="46277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43. Jesus Appears to Thomas</a:t>
            </a:r>
            <a:endParaRPr lang="en-US" sz="36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2" name="Picture 11" descr="../../01_SyllableBible/IVANSdrawings/ImagesForReadWithMeBible/FINAL_sent_to_FreeBibleImages_300dpi/44_48_JesusIsAlive_and_COVER/46B_DoubtingThomasBelieves.jpg">
            <a:extLst>
              <a:ext uri="{FF2B5EF4-FFF2-40B4-BE49-F238E27FC236}">
                <a16:creationId xmlns:a16="http://schemas.microsoft.com/office/drawing/2014/main" id="{99EEBA83-B3DF-477B-90B1-72EC25FE7AF1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119" y="1973403"/>
            <a:ext cx="2697574" cy="330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8D99EC5-76DE-4A52-8C45-601E6AEA1B9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41906" y="-121599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766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5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 animBg="1"/>
      <p:bldP spid="17" grpId="0"/>
      <p:bldP spid="13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141D3-9C3D-412C-A2A3-09DE86E4732C}"/>
              </a:ext>
            </a:extLst>
          </p:cNvPr>
          <p:cNvSpPr txBox="1">
            <a:spLocks/>
          </p:cNvSpPr>
          <p:nvPr/>
        </p:nvSpPr>
        <p:spPr>
          <a:xfrm>
            <a:off x="409904" y="1194490"/>
            <a:ext cx="8040414" cy="317872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4000" dirty="0">
                <a:latin typeface="Century Gothic" panose="020B0502020202020204" pitchFamily="34" charset="0"/>
              </a:rPr>
              <a:t>Thomas was with them this time.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514303-BF94-4CC9-9274-7533E548F407}"/>
              </a:ext>
            </a:extLst>
          </p:cNvPr>
          <p:cNvSpPr/>
          <p:nvPr/>
        </p:nvSpPr>
        <p:spPr>
          <a:xfrm>
            <a:off x="7998685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0934F0E-9CFA-402D-8CA7-F1AF34E55F09}"/>
              </a:ext>
            </a:extLst>
          </p:cNvPr>
          <p:cNvSpPr/>
          <p:nvPr/>
        </p:nvSpPr>
        <p:spPr>
          <a:xfrm>
            <a:off x="0" y="-1960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29D6C7D-5F9C-423D-938B-4B60E2E99288}"/>
              </a:ext>
            </a:extLst>
          </p:cNvPr>
          <p:cNvSpPr/>
          <p:nvPr/>
        </p:nvSpPr>
        <p:spPr>
          <a:xfrm>
            <a:off x="0" y="5342310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DAE24F7-870D-47CE-AB12-BC34DA1C1A4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08910" y="-121197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653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9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141D3-9C3D-412C-A2A3-09DE86E4732C}"/>
              </a:ext>
            </a:extLst>
          </p:cNvPr>
          <p:cNvSpPr txBox="1">
            <a:spLocks/>
          </p:cNvSpPr>
          <p:nvPr/>
        </p:nvSpPr>
        <p:spPr>
          <a:xfrm>
            <a:off x="993960" y="1194490"/>
            <a:ext cx="7882026" cy="317872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4000" dirty="0">
                <a:latin typeface="Century Gothic" panose="020B0502020202020204" pitchFamily="34" charset="0"/>
              </a:rPr>
              <a:t>Jesus came and stood </a:t>
            </a:r>
          </a:p>
          <a:p>
            <a:pPr algn="l">
              <a:lnSpc>
                <a:spcPct val="150000"/>
              </a:lnSpc>
            </a:pPr>
            <a:r>
              <a:rPr lang="en-US" sz="4000" dirty="0">
                <a:latin typeface="Century Gothic" panose="020B0502020202020204" pitchFamily="34" charset="0"/>
              </a:rPr>
              <a:t>among them.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514303-BF94-4CC9-9274-7533E548F407}"/>
              </a:ext>
            </a:extLst>
          </p:cNvPr>
          <p:cNvSpPr/>
          <p:nvPr/>
        </p:nvSpPr>
        <p:spPr>
          <a:xfrm>
            <a:off x="7998685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0934F0E-9CFA-402D-8CA7-F1AF34E55F09}"/>
              </a:ext>
            </a:extLst>
          </p:cNvPr>
          <p:cNvSpPr/>
          <p:nvPr/>
        </p:nvSpPr>
        <p:spPr>
          <a:xfrm>
            <a:off x="0" y="-1960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29D6C7D-5F9C-423D-938B-4B60E2E99288}"/>
              </a:ext>
            </a:extLst>
          </p:cNvPr>
          <p:cNvSpPr/>
          <p:nvPr/>
        </p:nvSpPr>
        <p:spPr>
          <a:xfrm>
            <a:off x="0" y="5342310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C78B625-C986-415C-B68B-10CE1FB5133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99853" y="-121914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857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9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141D3-9C3D-412C-A2A3-09DE86E4732C}"/>
              </a:ext>
            </a:extLst>
          </p:cNvPr>
          <p:cNvSpPr txBox="1">
            <a:spLocks/>
          </p:cNvSpPr>
          <p:nvPr/>
        </p:nvSpPr>
        <p:spPr>
          <a:xfrm>
            <a:off x="331076" y="1194490"/>
            <a:ext cx="8319216" cy="317872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4000" dirty="0">
                <a:latin typeface="Century Gothic" panose="020B0502020202020204" pitchFamily="34" charset="0"/>
              </a:rPr>
              <a:t>“Peace be with you,” Jesus said.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514303-BF94-4CC9-9274-7533E548F407}"/>
              </a:ext>
            </a:extLst>
          </p:cNvPr>
          <p:cNvSpPr/>
          <p:nvPr/>
        </p:nvSpPr>
        <p:spPr>
          <a:xfrm>
            <a:off x="7998685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0934F0E-9CFA-402D-8CA7-F1AF34E55F09}"/>
              </a:ext>
            </a:extLst>
          </p:cNvPr>
          <p:cNvSpPr/>
          <p:nvPr/>
        </p:nvSpPr>
        <p:spPr>
          <a:xfrm>
            <a:off x="0" y="-1960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29D6C7D-5F9C-423D-938B-4B60E2E99288}"/>
              </a:ext>
            </a:extLst>
          </p:cNvPr>
          <p:cNvSpPr/>
          <p:nvPr/>
        </p:nvSpPr>
        <p:spPr>
          <a:xfrm>
            <a:off x="0" y="5342310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E32D75F-5342-4C16-96F3-27556BB659B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44437" y="-121505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316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141D3-9C3D-412C-A2A3-09DE86E4732C}"/>
              </a:ext>
            </a:extLst>
          </p:cNvPr>
          <p:cNvSpPr txBox="1">
            <a:spLocks/>
          </p:cNvSpPr>
          <p:nvPr/>
        </p:nvSpPr>
        <p:spPr>
          <a:xfrm>
            <a:off x="1166174" y="1268135"/>
            <a:ext cx="6772484" cy="317872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4000" dirty="0">
                <a:latin typeface="Century Gothic" panose="020B0502020202020204" pitchFamily="34" charset="0"/>
              </a:rPr>
              <a:t>Jesus said to Thomas, </a:t>
            </a:r>
          </a:p>
          <a:p>
            <a:pPr algn="l">
              <a:lnSpc>
                <a:spcPct val="150000"/>
              </a:lnSpc>
            </a:pPr>
            <a:r>
              <a:rPr lang="en-US" sz="4000" dirty="0">
                <a:latin typeface="Century Gothic" panose="020B0502020202020204" pitchFamily="34" charset="0"/>
              </a:rPr>
              <a:t>“Go ahead.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514303-BF94-4CC9-9274-7533E548F407}"/>
              </a:ext>
            </a:extLst>
          </p:cNvPr>
          <p:cNvSpPr/>
          <p:nvPr/>
        </p:nvSpPr>
        <p:spPr>
          <a:xfrm>
            <a:off x="7998685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0934F0E-9CFA-402D-8CA7-F1AF34E55F09}"/>
              </a:ext>
            </a:extLst>
          </p:cNvPr>
          <p:cNvSpPr/>
          <p:nvPr/>
        </p:nvSpPr>
        <p:spPr>
          <a:xfrm>
            <a:off x="0" y="-1960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29D6C7D-5F9C-423D-938B-4B60E2E99288}"/>
              </a:ext>
            </a:extLst>
          </p:cNvPr>
          <p:cNvSpPr/>
          <p:nvPr/>
        </p:nvSpPr>
        <p:spPr>
          <a:xfrm>
            <a:off x="0" y="5316829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E60ED32-0564-47A3-8F49-3A19C3FA1A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92042" y="-121914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010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3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141D3-9C3D-412C-A2A3-09DE86E4732C}"/>
              </a:ext>
            </a:extLst>
          </p:cNvPr>
          <p:cNvSpPr txBox="1">
            <a:spLocks/>
          </p:cNvSpPr>
          <p:nvPr/>
        </p:nvSpPr>
        <p:spPr>
          <a:xfrm>
            <a:off x="692052" y="1268135"/>
            <a:ext cx="7759895" cy="317872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4000" dirty="0">
                <a:latin typeface="Century Gothic" panose="020B0502020202020204" pitchFamily="34" charset="0"/>
              </a:rPr>
              <a:t>Put your fingers into my hands.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514303-BF94-4CC9-9274-7533E548F407}"/>
              </a:ext>
            </a:extLst>
          </p:cNvPr>
          <p:cNvSpPr/>
          <p:nvPr/>
        </p:nvSpPr>
        <p:spPr>
          <a:xfrm>
            <a:off x="7998685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0934F0E-9CFA-402D-8CA7-F1AF34E55F09}"/>
              </a:ext>
            </a:extLst>
          </p:cNvPr>
          <p:cNvSpPr/>
          <p:nvPr/>
        </p:nvSpPr>
        <p:spPr>
          <a:xfrm>
            <a:off x="0" y="-1960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29D6C7D-5F9C-423D-938B-4B60E2E99288}"/>
              </a:ext>
            </a:extLst>
          </p:cNvPr>
          <p:cNvSpPr/>
          <p:nvPr/>
        </p:nvSpPr>
        <p:spPr>
          <a:xfrm>
            <a:off x="0" y="5342310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0C40E6E-F14B-4BFA-B1D5-89115713CD8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1309" y="-121378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13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141D3-9C3D-412C-A2A3-09DE86E4732C}"/>
              </a:ext>
            </a:extLst>
          </p:cNvPr>
          <p:cNvSpPr txBox="1">
            <a:spLocks/>
          </p:cNvSpPr>
          <p:nvPr/>
        </p:nvSpPr>
        <p:spPr>
          <a:xfrm>
            <a:off x="993961" y="1194490"/>
            <a:ext cx="6811570" cy="317872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4000" dirty="0">
                <a:latin typeface="Century Gothic" panose="020B0502020202020204" pitchFamily="34" charset="0"/>
              </a:rPr>
              <a:t>Put your hand into my side.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514303-BF94-4CC9-9274-7533E548F407}"/>
              </a:ext>
            </a:extLst>
          </p:cNvPr>
          <p:cNvSpPr/>
          <p:nvPr/>
        </p:nvSpPr>
        <p:spPr>
          <a:xfrm>
            <a:off x="7998685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0934F0E-9CFA-402D-8CA7-F1AF34E55F09}"/>
              </a:ext>
            </a:extLst>
          </p:cNvPr>
          <p:cNvSpPr/>
          <p:nvPr/>
        </p:nvSpPr>
        <p:spPr>
          <a:xfrm>
            <a:off x="0" y="-1960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29D6C7D-5F9C-423D-938B-4B60E2E99288}"/>
              </a:ext>
            </a:extLst>
          </p:cNvPr>
          <p:cNvSpPr/>
          <p:nvPr/>
        </p:nvSpPr>
        <p:spPr>
          <a:xfrm>
            <a:off x="0" y="5342310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DD95204-97D6-4DA5-923A-326E99ADF6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33605" y="-121197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00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141D3-9C3D-412C-A2A3-09DE86E4732C}"/>
              </a:ext>
            </a:extLst>
          </p:cNvPr>
          <p:cNvSpPr txBox="1">
            <a:spLocks/>
          </p:cNvSpPr>
          <p:nvPr/>
        </p:nvSpPr>
        <p:spPr>
          <a:xfrm>
            <a:off x="993960" y="1194490"/>
            <a:ext cx="7394135" cy="317872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4000" dirty="0">
                <a:latin typeface="Century Gothic" panose="020B0502020202020204" pitchFamily="34" charset="0"/>
              </a:rPr>
              <a:t>Stop doubting and believe.”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514303-BF94-4CC9-9274-7533E548F407}"/>
              </a:ext>
            </a:extLst>
          </p:cNvPr>
          <p:cNvSpPr/>
          <p:nvPr/>
        </p:nvSpPr>
        <p:spPr>
          <a:xfrm>
            <a:off x="7998685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0934F0E-9CFA-402D-8CA7-F1AF34E55F09}"/>
              </a:ext>
            </a:extLst>
          </p:cNvPr>
          <p:cNvSpPr/>
          <p:nvPr/>
        </p:nvSpPr>
        <p:spPr>
          <a:xfrm>
            <a:off x="0" y="-1960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29D6C7D-5F9C-423D-938B-4B60E2E99288}"/>
              </a:ext>
            </a:extLst>
          </p:cNvPr>
          <p:cNvSpPr/>
          <p:nvPr/>
        </p:nvSpPr>
        <p:spPr>
          <a:xfrm>
            <a:off x="0" y="5342310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C6682F8-9707-4C2B-A2CA-314C6B2F46B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58293" y="-121197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471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8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9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141D3-9C3D-412C-A2A3-09DE86E4732C}"/>
              </a:ext>
            </a:extLst>
          </p:cNvPr>
          <p:cNvSpPr txBox="1">
            <a:spLocks/>
          </p:cNvSpPr>
          <p:nvPr/>
        </p:nvSpPr>
        <p:spPr>
          <a:xfrm>
            <a:off x="346842" y="1194490"/>
            <a:ext cx="8303450" cy="219987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4000" dirty="0">
                <a:latin typeface="Century Gothic" panose="020B0502020202020204" pitchFamily="34" charset="0"/>
              </a:rPr>
              <a:t>Thomas fell to his knees and said,</a:t>
            </a:r>
          </a:p>
          <a:p>
            <a:pPr algn="l">
              <a:lnSpc>
                <a:spcPct val="150000"/>
              </a:lnSpc>
            </a:pPr>
            <a:r>
              <a:rPr lang="en-US" sz="4000" dirty="0">
                <a:latin typeface="Century Gothic" panose="020B0502020202020204" pitchFamily="34" charset="0"/>
              </a:rPr>
              <a:t>“My Lord and my God!”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514303-BF94-4CC9-9274-7533E548F407}"/>
              </a:ext>
            </a:extLst>
          </p:cNvPr>
          <p:cNvSpPr/>
          <p:nvPr/>
        </p:nvSpPr>
        <p:spPr>
          <a:xfrm>
            <a:off x="7998685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0934F0E-9CFA-402D-8CA7-F1AF34E55F09}"/>
              </a:ext>
            </a:extLst>
          </p:cNvPr>
          <p:cNvSpPr/>
          <p:nvPr/>
        </p:nvSpPr>
        <p:spPr>
          <a:xfrm>
            <a:off x="0" y="-1960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29D6C7D-5F9C-423D-938B-4B60E2E99288}"/>
              </a:ext>
            </a:extLst>
          </p:cNvPr>
          <p:cNvSpPr/>
          <p:nvPr/>
        </p:nvSpPr>
        <p:spPr>
          <a:xfrm>
            <a:off x="0" y="5342310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A027118-8E3F-4827-A227-0DF2748C176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16729" y="-121197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82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141D3-9C3D-412C-A2A3-09DE86E4732C}"/>
              </a:ext>
            </a:extLst>
          </p:cNvPr>
          <p:cNvSpPr txBox="1">
            <a:spLocks/>
          </p:cNvSpPr>
          <p:nvPr/>
        </p:nvSpPr>
        <p:spPr>
          <a:xfrm>
            <a:off x="993961" y="1194490"/>
            <a:ext cx="6811570" cy="317872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4000" dirty="0">
                <a:latin typeface="Century Gothic" panose="020B0502020202020204" pitchFamily="34" charset="0"/>
              </a:rPr>
              <a:t>Jesus said, “You believe </a:t>
            </a:r>
          </a:p>
          <a:p>
            <a:pPr algn="l">
              <a:lnSpc>
                <a:spcPct val="150000"/>
              </a:lnSpc>
            </a:pPr>
            <a:r>
              <a:rPr lang="en-US" sz="4000" dirty="0">
                <a:latin typeface="Century Gothic" panose="020B0502020202020204" pitchFamily="34" charset="0"/>
              </a:rPr>
              <a:t>because you have seen.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514303-BF94-4CC9-9274-7533E548F407}"/>
              </a:ext>
            </a:extLst>
          </p:cNvPr>
          <p:cNvSpPr/>
          <p:nvPr/>
        </p:nvSpPr>
        <p:spPr>
          <a:xfrm>
            <a:off x="7998685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0934F0E-9CFA-402D-8CA7-F1AF34E55F09}"/>
              </a:ext>
            </a:extLst>
          </p:cNvPr>
          <p:cNvSpPr/>
          <p:nvPr/>
        </p:nvSpPr>
        <p:spPr>
          <a:xfrm>
            <a:off x="0" y="-1960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29D6C7D-5F9C-423D-938B-4B60E2E99288}"/>
              </a:ext>
            </a:extLst>
          </p:cNvPr>
          <p:cNvSpPr/>
          <p:nvPr/>
        </p:nvSpPr>
        <p:spPr>
          <a:xfrm>
            <a:off x="0" y="5342310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02B78E4-C749-49D5-9FF7-E4AAA7FC18D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86004" y="-12085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759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0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141D3-9C3D-412C-A2A3-09DE86E4732C}"/>
              </a:ext>
            </a:extLst>
          </p:cNvPr>
          <p:cNvSpPr txBox="1">
            <a:spLocks/>
          </p:cNvSpPr>
          <p:nvPr/>
        </p:nvSpPr>
        <p:spPr>
          <a:xfrm>
            <a:off x="630622" y="1194490"/>
            <a:ext cx="8019670" cy="317872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4000" dirty="0">
                <a:latin typeface="Century Gothic" panose="020B0502020202020204" pitchFamily="34" charset="0"/>
              </a:rPr>
              <a:t>But blessed are those who have </a:t>
            </a:r>
          </a:p>
          <a:p>
            <a:pPr algn="l">
              <a:lnSpc>
                <a:spcPct val="150000"/>
              </a:lnSpc>
            </a:pPr>
            <a:r>
              <a:rPr lang="en-US" sz="4000" dirty="0">
                <a:latin typeface="Century Gothic" panose="020B0502020202020204" pitchFamily="34" charset="0"/>
              </a:rPr>
              <a:t>not seen and yet believe.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514303-BF94-4CC9-9274-7533E548F407}"/>
              </a:ext>
            </a:extLst>
          </p:cNvPr>
          <p:cNvSpPr/>
          <p:nvPr/>
        </p:nvSpPr>
        <p:spPr>
          <a:xfrm>
            <a:off x="7998685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0934F0E-9CFA-402D-8CA7-F1AF34E55F09}"/>
              </a:ext>
            </a:extLst>
          </p:cNvPr>
          <p:cNvSpPr/>
          <p:nvPr/>
        </p:nvSpPr>
        <p:spPr>
          <a:xfrm>
            <a:off x="0" y="-1960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29D6C7D-5F9C-423D-938B-4B60E2E99288}"/>
              </a:ext>
            </a:extLst>
          </p:cNvPr>
          <p:cNvSpPr/>
          <p:nvPr/>
        </p:nvSpPr>
        <p:spPr>
          <a:xfrm>
            <a:off x="0" y="5342310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0331B62-932C-4780-BE49-83ADA5D61C8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24541" y="-121197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253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3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141D3-9C3D-412C-A2A3-09DE86E4732C}"/>
              </a:ext>
            </a:extLst>
          </p:cNvPr>
          <p:cNvSpPr txBox="1">
            <a:spLocks/>
          </p:cNvSpPr>
          <p:nvPr/>
        </p:nvSpPr>
        <p:spPr>
          <a:xfrm>
            <a:off x="993960" y="1194490"/>
            <a:ext cx="7314467" cy="317872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4000" dirty="0">
                <a:latin typeface="Century Gothic" panose="020B0502020202020204" pitchFamily="34" charset="0"/>
              </a:rPr>
              <a:t>Thomas was one of the 12 </a:t>
            </a:r>
          </a:p>
          <a:p>
            <a:pPr algn="l">
              <a:lnSpc>
                <a:spcPct val="150000"/>
              </a:lnSpc>
            </a:pPr>
            <a:r>
              <a:rPr lang="en-US" sz="4000" dirty="0">
                <a:latin typeface="Century Gothic" panose="020B0502020202020204" pitchFamily="34" charset="0"/>
              </a:rPr>
              <a:t>disciples.</a:t>
            </a:r>
          </a:p>
          <a:p>
            <a:pPr algn="l">
              <a:lnSpc>
                <a:spcPct val="150000"/>
              </a:lnSpc>
            </a:pPr>
            <a:endParaRPr lang="en-US" sz="4000" dirty="0">
              <a:latin typeface="Century Gothic" panose="020B0502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514303-BF94-4CC9-9274-7533E548F407}"/>
              </a:ext>
            </a:extLst>
          </p:cNvPr>
          <p:cNvSpPr/>
          <p:nvPr/>
        </p:nvSpPr>
        <p:spPr>
          <a:xfrm>
            <a:off x="7998685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0934F0E-9CFA-402D-8CA7-F1AF34E55F09}"/>
              </a:ext>
            </a:extLst>
          </p:cNvPr>
          <p:cNvSpPr/>
          <p:nvPr/>
        </p:nvSpPr>
        <p:spPr>
          <a:xfrm>
            <a:off x="0" y="-1960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29D6C7D-5F9C-423D-938B-4B60E2E99288}"/>
              </a:ext>
            </a:extLst>
          </p:cNvPr>
          <p:cNvSpPr/>
          <p:nvPr/>
        </p:nvSpPr>
        <p:spPr>
          <a:xfrm>
            <a:off x="0" y="5342310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CBC0B9D-891C-4AB4-A410-A971332757E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02875" y="-121914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988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141D3-9C3D-412C-A2A3-09DE86E4732C}"/>
              </a:ext>
            </a:extLst>
          </p:cNvPr>
          <p:cNvSpPr txBox="1">
            <a:spLocks/>
          </p:cNvSpPr>
          <p:nvPr/>
        </p:nvSpPr>
        <p:spPr>
          <a:xfrm>
            <a:off x="236483" y="1830244"/>
            <a:ext cx="8765627" cy="295092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4000" dirty="0">
                <a:latin typeface="Century Gothic" panose="020B0502020202020204" pitchFamily="34" charset="0"/>
              </a:rPr>
              <a:t>Why did Thomas finally believe that Jesus had come back to life?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A63413-BC51-46B5-8DD3-19CF919E224F}"/>
              </a:ext>
            </a:extLst>
          </p:cNvPr>
          <p:cNvSpPr/>
          <p:nvPr/>
        </p:nvSpPr>
        <p:spPr>
          <a:xfrm>
            <a:off x="7998685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 dirty="0"/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9665BB07-F797-4A90-9BBE-D0BB6500AF88}"/>
              </a:ext>
            </a:extLst>
          </p:cNvPr>
          <p:cNvSpPr txBox="1">
            <a:spLocks/>
          </p:cNvSpPr>
          <p:nvPr/>
        </p:nvSpPr>
        <p:spPr>
          <a:xfrm>
            <a:off x="457200" y="725890"/>
            <a:ext cx="8229600" cy="894755"/>
          </a:xfrm>
          <a:prstGeom prst="rect">
            <a:avLst/>
          </a:prstGeom>
          <a:ln w="38100">
            <a:noFill/>
          </a:ln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Question 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E23B2B2-10EA-425D-BB1F-7EDF01155416}"/>
              </a:ext>
            </a:extLst>
          </p:cNvPr>
          <p:cNvSpPr/>
          <p:nvPr/>
        </p:nvSpPr>
        <p:spPr>
          <a:xfrm>
            <a:off x="0" y="0"/>
            <a:ext cx="9144000" cy="346392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4681DC2-4BC0-4947-ADEA-F06C1E28219F}"/>
              </a:ext>
            </a:extLst>
          </p:cNvPr>
          <p:cNvSpPr/>
          <p:nvPr/>
        </p:nvSpPr>
        <p:spPr>
          <a:xfrm>
            <a:off x="0" y="5368608"/>
            <a:ext cx="9144000" cy="346392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9DD365B-F621-4B6D-9C07-3ED3B4205F1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16730" y="-121197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382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6" grpId="0" animBg="1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141D3-9C3D-412C-A2A3-09DE86E4732C}"/>
              </a:ext>
            </a:extLst>
          </p:cNvPr>
          <p:cNvSpPr txBox="1">
            <a:spLocks/>
          </p:cNvSpPr>
          <p:nvPr/>
        </p:nvSpPr>
        <p:spPr>
          <a:xfrm>
            <a:off x="752084" y="1793668"/>
            <a:ext cx="7639834" cy="295092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4000" dirty="0">
                <a:latin typeface="Century Gothic" panose="020B0502020202020204" pitchFamily="34" charset="0"/>
              </a:rPr>
              <a:t>What were his words to Jesus when he believed?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A63413-BC51-46B5-8DD3-19CF919E224F}"/>
              </a:ext>
            </a:extLst>
          </p:cNvPr>
          <p:cNvSpPr/>
          <p:nvPr/>
        </p:nvSpPr>
        <p:spPr>
          <a:xfrm>
            <a:off x="7998685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 dirty="0"/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9665BB07-F797-4A90-9BBE-D0BB6500AF88}"/>
              </a:ext>
            </a:extLst>
          </p:cNvPr>
          <p:cNvSpPr txBox="1">
            <a:spLocks/>
          </p:cNvSpPr>
          <p:nvPr/>
        </p:nvSpPr>
        <p:spPr>
          <a:xfrm>
            <a:off x="457200" y="689314"/>
            <a:ext cx="8229600" cy="894755"/>
          </a:xfrm>
          <a:prstGeom prst="rect">
            <a:avLst/>
          </a:prstGeom>
          <a:ln w="38100">
            <a:noFill/>
          </a:ln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Question 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E23B2B2-10EA-425D-BB1F-7EDF01155416}"/>
              </a:ext>
            </a:extLst>
          </p:cNvPr>
          <p:cNvSpPr/>
          <p:nvPr/>
        </p:nvSpPr>
        <p:spPr>
          <a:xfrm>
            <a:off x="0" y="0"/>
            <a:ext cx="9144000" cy="346392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4681DC2-4BC0-4947-ADEA-F06C1E28219F}"/>
              </a:ext>
            </a:extLst>
          </p:cNvPr>
          <p:cNvSpPr/>
          <p:nvPr/>
        </p:nvSpPr>
        <p:spPr>
          <a:xfrm>
            <a:off x="0" y="5368608"/>
            <a:ext cx="9144000" cy="346392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0E4E5BC-D894-4A61-A414-8B55824B6DF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64329" y="-12105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231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6" grpId="0" animBg="1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141D3-9C3D-412C-A2A3-09DE86E4732C}"/>
              </a:ext>
            </a:extLst>
          </p:cNvPr>
          <p:cNvSpPr txBox="1">
            <a:spLocks/>
          </p:cNvSpPr>
          <p:nvPr/>
        </p:nvSpPr>
        <p:spPr>
          <a:xfrm>
            <a:off x="752084" y="1638882"/>
            <a:ext cx="7639834" cy="331743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3600" dirty="0">
                <a:latin typeface="Century Gothic" panose="020B0502020202020204" pitchFamily="34" charset="0"/>
              </a:rPr>
              <a:t>What did Jesus say to Thomas about believers?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A63413-BC51-46B5-8DD3-19CF919E224F}"/>
              </a:ext>
            </a:extLst>
          </p:cNvPr>
          <p:cNvSpPr/>
          <p:nvPr/>
        </p:nvSpPr>
        <p:spPr>
          <a:xfrm>
            <a:off x="7998685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 dirty="0"/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9665BB07-F797-4A90-9BBE-D0BB6500AF88}"/>
              </a:ext>
            </a:extLst>
          </p:cNvPr>
          <p:cNvSpPr txBox="1">
            <a:spLocks/>
          </p:cNvSpPr>
          <p:nvPr/>
        </p:nvSpPr>
        <p:spPr>
          <a:xfrm>
            <a:off x="457200" y="640546"/>
            <a:ext cx="8229600" cy="894755"/>
          </a:xfrm>
          <a:prstGeom prst="rect">
            <a:avLst/>
          </a:prstGeom>
          <a:ln w="38100">
            <a:noFill/>
          </a:ln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Question 3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E23B2B2-10EA-425D-BB1F-7EDF01155416}"/>
              </a:ext>
            </a:extLst>
          </p:cNvPr>
          <p:cNvSpPr/>
          <p:nvPr/>
        </p:nvSpPr>
        <p:spPr>
          <a:xfrm>
            <a:off x="0" y="0"/>
            <a:ext cx="9144000" cy="346392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4681DC2-4BC0-4947-ADEA-F06C1E28219F}"/>
              </a:ext>
            </a:extLst>
          </p:cNvPr>
          <p:cNvSpPr/>
          <p:nvPr/>
        </p:nvSpPr>
        <p:spPr>
          <a:xfrm>
            <a:off x="0" y="5368608"/>
            <a:ext cx="9144000" cy="346392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0E65CEA-9EC2-4164-BE45-CBC6A4C6B85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99854" y="-120602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87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6" grpId="0" animBg="1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141D3-9C3D-412C-A2A3-09DE86E4732C}"/>
              </a:ext>
            </a:extLst>
          </p:cNvPr>
          <p:cNvSpPr txBox="1">
            <a:spLocks/>
          </p:cNvSpPr>
          <p:nvPr/>
        </p:nvSpPr>
        <p:spPr>
          <a:xfrm>
            <a:off x="752084" y="1652135"/>
            <a:ext cx="7639834" cy="340906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3600" dirty="0">
                <a:latin typeface="Century Gothic" panose="020B0502020202020204" pitchFamily="34" charset="0"/>
              </a:rPr>
              <a:t>What does this mean? “Blessed are those who have not seen and yet believe.” Are you a believer?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A63413-BC51-46B5-8DD3-19CF919E224F}"/>
              </a:ext>
            </a:extLst>
          </p:cNvPr>
          <p:cNvSpPr/>
          <p:nvPr/>
        </p:nvSpPr>
        <p:spPr>
          <a:xfrm>
            <a:off x="7998685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 dirty="0"/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9665BB07-F797-4A90-9BBE-D0BB6500AF88}"/>
              </a:ext>
            </a:extLst>
          </p:cNvPr>
          <p:cNvSpPr txBox="1">
            <a:spLocks/>
          </p:cNvSpPr>
          <p:nvPr/>
        </p:nvSpPr>
        <p:spPr>
          <a:xfrm>
            <a:off x="457200" y="653800"/>
            <a:ext cx="8229600" cy="894755"/>
          </a:xfrm>
          <a:prstGeom prst="rect">
            <a:avLst/>
          </a:prstGeom>
          <a:ln w="38100">
            <a:noFill/>
          </a:ln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Question 4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E23B2B2-10EA-425D-BB1F-7EDF01155416}"/>
              </a:ext>
            </a:extLst>
          </p:cNvPr>
          <p:cNvSpPr/>
          <p:nvPr/>
        </p:nvSpPr>
        <p:spPr>
          <a:xfrm>
            <a:off x="0" y="0"/>
            <a:ext cx="9144000" cy="346392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4681DC2-4BC0-4947-ADEA-F06C1E28219F}"/>
              </a:ext>
            </a:extLst>
          </p:cNvPr>
          <p:cNvSpPr/>
          <p:nvPr/>
        </p:nvSpPr>
        <p:spPr>
          <a:xfrm>
            <a:off x="0" y="5368608"/>
            <a:ext cx="9144000" cy="346392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3BB5699-5147-4C0B-8AFE-73390885E5C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33602" y="-121572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883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6" grpId="0" animBg="1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141D3-9C3D-412C-A2A3-09DE86E4732C}"/>
              </a:ext>
            </a:extLst>
          </p:cNvPr>
          <p:cNvSpPr txBox="1">
            <a:spLocks/>
          </p:cNvSpPr>
          <p:nvPr/>
        </p:nvSpPr>
        <p:spPr>
          <a:xfrm>
            <a:off x="457200" y="841380"/>
            <a:ext cx="8071075" cy="365936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dirty="0">
                <a:latin typeface="Century Gothic" panose="020B0502020202020204" pitchFamily="34" charset="0"/>
              </a:rPr>
              <a:t>Dear Jesus,</a:t>
            </a:r>
          </a:p>
          <a:p>
            <a:pPr algn="l">
              <a:lnSpc>
                <a:spcPct val="150000"/>
              </a:lnSpc>
            </a:pPr>
            <a:r>
              <a:rPr lang="en-US" dirty="0">
                <a:latin typeface="Century Gothic" panose="020B0502020202020204" pitchFamily="34" charset="0"/>
              </a:rPr>
              <a:t>I have never put my fingers into the holes on your crucified hands. But I believe. I believe that you are the Messiah, the Son of God, the Savior of the World. You are my Lord and my God. Thank you for blessing me with this truth. </a:t>
            </a:r>
          </a:p>
          <a:p>
            <a:pPr algn="l">
              <a:lnSpc>
                <a:spcPct val="150000"/>
              </a:lnSpc>
            </a:pPr>
            <a:r>
              <a:rPr lang="en-US" dirty="0">
                <a:latin typeface="Century Gothic" panose="020B0502020202020204" pitchFamily="34" charset="0"/>
              </a:rPr>
              <a:t>Amen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A63413-BC51-46B5-8DD3-19CF919E224F}"/>
              </a:ext>
            </a:extLst>
          </p:cNvPr>
          <p:cNvSpPr/>
          <p:nvPr/>
        </p:nvSpPr>
        <p:spPr>
          <a:xfrm>
            <a:off x="7998685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 dirty="0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200DE923-9BA8-4CC0-BF1E-A81FF88BF8B1}"/>
              </a:ext>
            </a:extLst>
          </p:cNvPr>
          <p:cNvSpPr txBox="1">
            <a:spLocks/>
          </p:cNvSpPr>
          <p:nvPr/>
        </p:nvSpPr>
        <p:spPr>
          <a:xfrm>
            <a:off x="457200" y="394003"/>
            <a:ext cx="8229600" cy="894755"/>
          </a:xfrm>
          <a:prstGeom prst="rect">
            <a:avLst/>
          </a:prstGeom>
          <a:ln w="38100">
            <a:noFill/>
          </a:ln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Prayer</a:t>
            </a:r>
            <a:endParaRPr lang="en-US" sz="4860" b="1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01DA52F-A45A-421C-B459-44A8AAD3C2CB}"/>
              </a:ext>
            </a:extLst>
          </p:cNvPr>
          <p:cNvSpPr/>
          <p:nvPr/>
        </p:nvSpPr>
        <p:spPr>
          <a:xfrm>
            <a:off x="0" y="0"/>
            <a:ext cx="9144000" cy="346392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06FB462-AE4E-401F-AD5C-D5167C3F8805}"/>
              </a:ext>
            </a:extLst>
          </p:cNvPr>
          <p:cNvSpPr/>
          <p:nvPr/>
        </p:nvSpPr>
        <p:spPr>
          <a:xfrm>
            <a:off x="0" y="5368608"/>
            <a:ext cx="9144000" cy="346392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B1A370B-DF7D-402D-87D0-06137E1B93C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16727" y="-121914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951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21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32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36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6" grpId="0" animBg="1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-2018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5316829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CABFB2-F2D8-405A-87A2-80D7857370F0}"/>
              </a:ext>
            </a:extLst>
          </p:cNvPr>
          <p:cNvSpPr/>
          <p:nvPr/>
        </p:nvSpPr>
        <p:spPr>
          <a:xfrm>
            <a:off x="7998690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706A19E-7D77-450E-833C-FE8B950BAFB6}"/>
              </a:ext>
            </a:extLst>
          </p:cNvPr>
          <p:cNvSpPr/>
          <p:nvPr/>
        </p:nvSpPr>
        <p:spPr>
          <a:xfrm>
            <a:off x="1863577" y="1137266"/>
            <a:ext cx="541686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prstClr val="black"/>
                </a:solidFill>
                <a:latin typeface="Century Gothic" panose="020B0502020202020204" pitchFamily="34" charset="0"/>
              </a:rPr>
              <a:t>Jesus Appears to </a:t>
            </a:r>
          </a:p>
          <a:p>
            <a:pPr algn="ctr"/>
            <a:r>
              <a:rPr lang="en-US" sz="48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Thomas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4B7556-E878-461D-976D-FB999FD68EDF}"/>
              </a:ext>
            </a:extLst>
          </p:cNvPr>
          <p:cNvSpPr/>
          <p:nvPr/>
        </p:nvSpPr>
        <p:spPr>
          <a:xfrm>
            <a:off x="1813871" y="3626268"/>
            <a:ext cx="551625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Phrased for Fluency</a:t>
            </a:r>
            <a:endParaRPr lang="en-US" sz="88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2A25043-EE77-4174-A5C6-FD01A4B3D61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781300" y="-15327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315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6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9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" grpId="0" animBg="1"/>
      <p:bldP spid="2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-2018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5316829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CABFB2-F2D8-405A-87A2-80D7857370F0}"/>
              </a:ext>
            </a:extLst>
          </p:cNvPr>
          <p:cNvSpPr/>
          <p:nvPr/>
        </p:nvSpPr>
        <p:spPr>
          <a:xfrm>
            <a:off x="7998690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5F2C814-614E-48E0-9EF2-7A93D5088B5A}"/>
              </a:ext>
            </a:extLst>
          </p:cNvPr>
          <p:cNvSpPr/>
          <p:nvPr/>
        </p:nvSpPr>
        <p:spPr>
          <a:xfrm>
            <a:off x="1126630" y="1563362"/>
            <a:ext cx="40430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Thomas was one </a:t>
            </a:r>
            <a:endParaRPr lang="en-US" sz="36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CBD4050-707B-4D4D-80B2-F19A695615E4}"/>
              </a:ext>
            </a:extLst>
          </p:cNvPr>
          <p:cNvSpPr/>
          <p:nvPr/>
        </p:nvSpPr>
        <p:spPr>
          <a:xfrm>
            <a:off x="5734207" y="1563362"/>
            <a:ext cx="21403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of the 12</a:t>
            </a:r>
            <a:endParaRPr lang="en-US" sz="36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F89E5B4-F890-4B77-A2E4-35B44B72B49B}"/>
              </a:ext>
            </a:extLst>
          </p:cNvPr>
          <p:cNvSpPr/>
          <p:nvPr/>
        </p:nvSpPr>
        <p:spPr>
          <a:xfrm>
            <a:off x="1126630" y="2857500"/>
            <a:ext cx="21804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disciples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.</a:t>
            </a:r>
            <a:endParaRPr lang="en-US" sz="3600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2B963A9-2389-40FA-9AB3-09DFCFC9816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16832" y="-121331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341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4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9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7" grpId="0"/>
      <p:bldP spid="8" grpId="0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-2018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5316829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CABFB2-F2D8-405A-87A2-80D7857370F0}"/>
              </a:ext>
            </a:extLst>
          </p:cNvPr>
          <p:cNvSpPr/>
          <p:nvPr/>
        </p:nvSpPr>
        <p:spPr>
          <a:xfrm>
            <a:off x="7998690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D997CD5-B8CA-4A84-A2C5-F5937D22D649}"/>
              </a:ext>
            </a:extLst>
          </p:cNvPr>
          <p:cNvSpPr/>
          <p:nvPr/>
        </p:nvSpPr>
        <p:spPr>
          <a:xfrm>
            <a:off x="520509" y="1317917"/>
            <a:ext cx="40366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He had not been</a:t>
            </a:r>
            <a:endParaRPr lang="en-US" sz="3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DAC526B-B378-4805-A983-D41B3A4B4931}"/>
              </a:ext>
            </a:extLst>
          </p:cNvPr>
          <p:cNvSpPr/>
          <p:nvPr/>
        </p:nvSpPr>
        <p:spPr>
          <a:xfrm>
            <a:off x="5009441" y="1317917"/>
            <a:ext cx="34563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with the others</a:t>
            </a:r>
            <a:endParaRPr lang="en-US" sz="3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F250805-9BC4-4289-AF71-419A35D287E9}"/>
              </a:ext>
            </a:extLst>
          </p:cNvPr>
          <p:cNvSpPr/>
          <p:nvPr/>
        </p:nvSpPr>
        <p:spPr>
          <a:xfrm>
            <a:off x="520509" y="2621164"/>
            <a:ext cx="27222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when Jesus</a:t>
            </a:r>
            <a:endParaRPr lang="en-US" sz="36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D6338A5-91B6-4961-86A6-4B243EE832DE}"/>
              </a:ext>
            </a:extLst>
          </p:cNvPr>
          <p:cNvSpPr/>
          <p:nvPr/>
        </p:nvSpPr>
        <p:spPr>
          <a:xfrm>
            <a:off x="3831022" y="2621165"/>
            <a:ext cx="4493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appeared to them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.</a:t>
            </a:r>
            <a:endParaRPr lang="en-US" sz="3600" dirty="0"/>
          </a:p>
        </p:txBody>
      </p:sp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EF4FE35-BB34-41C0-90A4-DA538520024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34050" y="-12110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636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4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6" grpId="0" animBg="1"/>
      <p:bldP spid="2" grpId="0"/>
      <p:bldP spid="3" grpId="0"/>
      <p:bldP spid="4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-2018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5316829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CABFB2-F2D8-405A-87A2-80D7857370F0}"/>
              </a:ext>
            </a:extLst>
          </p:cNvPr>
          <p:cNvSpPr/>
          <p:nvPr/>
        </p:nvSpPr>
        <p:spPr>
          <a:xfrm>
            <a:off x="7998690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047C7DA-2F73-403A-8882-AFE15C01DB9A}"/>
              </a:ext>
            </a:extLst>
          </p:cNvPr>
          <p:cNvSpPr/>
          <p:nvPr/>
        </p:nvSpPr>
        <p:spPr>
          <a:xfrm>
            <a:off x="937415" y="1551170"/>
            <a:ext cx="36199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“</a:t>
            </a:r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We have seen</a:t>
            </a:r>
            <a:endParaRPr lang="en-US" sz="3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C53B739-E81E-4106-8272-4F225E6032BB}"/>
              </a:ext>
            </a:extLst>
          </p:cNvPr>
          <p:cNvSpPr/>
          <p:nvPr/>
        </p:nvSpPr>
        <p:spPr>
          <a:xfrm>
            <a:off x="5297745" y="1551169"/>
            <a:ext cx="23743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the Lord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!”</a:t>
            </a:r>
            <a:endParaRPr lang="en-US" sz="3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CD0C76-0074-4E8A-82E0-BD39FCC797E3}"/>
              </a:ext>
            </a:extLst>
          </p:cNvPr>
          <p:cNvSpPr/>
          <p:nvPr/>
        </p:nvSpPr>
        <p:spPr>
          <a:xfrm>
            <a:off x="937415" y="3064667"/>
            <a:ext cx="20665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the men</a:t>
            </a:r>
            <a:endParaRPr lang="en-US" sz="36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5E447C4-521B-402A-BBFC-5513799FC8A3}"/>
              </a:ext>
            </a:extLst>
          </p:cNvPr>
          <p:cNvSpPr/>
          <p:nvPr/>
        </p:nvSpPr>
        <p:spPr>
          <a:xfrm>
            <a:off x="4298001" y="3064666"/>
            <a:ext cx="30219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told Thomas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.</a:t>
            </a:r>
            <a:endParaRPr lang="en-US" sz="3600" dirty="0"/>
          </a:p>
        </p:txBody>
      </p:sp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5295907-2B2A-42CC-92D6-8E3D6732892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36138" y="-121554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990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3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6" grpId="0" animBg="1"/>
      <p:bldP spid="2" grpId="0"/>
      <p:bldP spid="3" grpId="0"/>
      <p:bldP spid="4" grpId="0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-2018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5316829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CABFB2-F2D8-405A-87A2-80D7857370F0}"/>
              </a:ext>
            </a:extLst>
          </p:cNvPr>
          <p:cNvSpPr/>
          <p:nvPr/>
        </p:nvSpPr>
        <p:spPr>
          <a:xfrm>
            <a:off x="7998690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009FB23-7039-4740-A2E8-48AA5CDE9C94}"/>
              </a:ext>
            </a:extLst>
          </p:cNvPr>
          <p:cNvSpPr/>
          <p:nvPr/>
        </p:nvSpPr>
        <p:spPr>
          <a:xfrm>
            <a:off x="1251728" y="1551170"/>
            <a:ext cx="21707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“</a:t>
            </a:r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I will not</a:t>
            </a:r>
            <a:endParaRPr lang="en-US" sz="3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4BF7204-8F3D-48F0-B710-CB086DE7FA84}"/>
              </a:ext>
            </a:extLst>
          </p:cNvPr>
          <p:cNvSpPr/>
          <p:nvPr/>
        </p:nvSpPr>
        <p:spPr>
          <a:xfrm>
            <a:off x="4065428" y="1551170"/>
            <a:ext cx="25699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believe it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,”</a:t>
            </a:r>
            <a:endParaRPr lang="en-US" sz="3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7C13096-E84B-48D3-8901-1C93B38B0BB2}"/>
              </a:ext>
            </a:extLst>
          </p:cNvPr>
          <p:cNvSpPr/>
          <p:nvPr/>
        </p:nvSpPr>
        <p:spPr>
          <a:xfrm>
            <a:off x="1251728" y="2650576"/>
            <a:ext cx="30572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Thomas said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.</a:t>
            </a:r>
            <a:endParaRPr lang="en-US" sz="3600" dirty="0"/>
          </a:p>
        </p:txBody>
      </p:sp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C61A226-04CE-4559-8E8B-260DC3D774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53878" y="-121050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631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3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 animBg="1"/>
      <p:bldP spid="2" grpId="0"/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141D3-9C3D-412C-A2A3-09DE86E4732C}"/>
              </a:ext>
            </a:extLst>
          </p:cNvPr>
          <p:cNvSpPr txBox="1">
            <a:spLocks/>
          </p:cNvSpPr>
          <p:nvPr/>
        </p:nvSpPr>
        <p:spPr>
          <a:xfrm>
            <a:off x="513572" y="1194490"/>
            <a:ext cx="8166537" cy="317872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4000" dirty="0">
                <a:latin typeface="Century Gothic" panose="020B0502020202020204" pitchFamily="34" charset="0"/>
              </a:rPr>
              <a:t>He had not been with the others </a:t>
            </a:r>
          </a:p>
          <a:p>
            <a:pPr algn="l">
              <a:lnSpc>
                <a:spcPct val="150000"/>
              </a:lnSpc>
            </a:pPr>
            <a:r>
              <a:rPr lang="en-US" sz="4000" dirty="0">
                <a:latin typeface="Century Gothic" panose="020B0502020202020204" pitchFamily="34" charset="0"/>
              </a:rPr>
              <a:t>when Jesus appeared to them.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514303-BF94-4CC9-9274-7533E548F407}"/>
              </a:ext>
            </a:extLst>
          </p:cNvPr>
          <p:cNvSpPr/>
          <p:nvPr/>
        </p:nvSpPr>
        <p:spPr>
          <a:xfrm>
            <a:off x="7998685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0934F0E-9CFA-402D-8CA7-F1AF34E55F09}"/>
              </a:ext>
            </a:extLst>
          </p:cNvPr>
          <p:cNvSpPr/>
          <p:nvPr/>
        </p:nvSpPr>
        <p:spPr>
          <a:xfrm>
            <a:off x="0" y="-1960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29D6C7D-5F9C-423D-938B-4B60E2E99288}"/>
              </a:ext>
            </a:extLst>
          </p:cNvPr>
          <p:cNvSpPr/>
          <p:nvPr/>
        </p:nvSpPr>
        <p:spPr>
          <a:xfrm>
            <a:off x="0" y="5342310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FB9E5DD-A33D-42A5-9562-4FA7ACCEEA8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66112" y="-121914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238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7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-2018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5316829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CABFB2-F2D8-405A-87A2-80D7857370F0}"/>
              </a:ext>
            </a:extLst>
          </p:cNvPr>
          <p:cNvSpPr/>
          <p:nvPr/>
        </p:nvSpPr>
        <p:spPr>
          <a:xfrm>
            <a:off x="7998690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38ECA42-2C3B-4693-B970-4006BC87664B}"/>
              </a:ext>
            </a:extLst>
          </p:cNvPr>
          <p:cNvSpPr/>
          <p:nvPr/>
        </p:nvSpPr>
        <p:spPr>
          <a:xfrm>
            <a:off x="1225649" y="1746242"/>
            <a:ext cx="16882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“</a:t>
            </a:r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I must</a:t>
            </a:r>
            <a:endParaRPr lang="en-US" sz="3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E9D8CC3-95FD-46E1-9A22-15AAC391C050}"/>
              </a:ext>
            </a:extLst>
          </p:cNvPr>
          <p:cNvSpPr/>
          <p:nvPr/>
        </p:nvSpPr>
        <p:spPr>
          <a:xfrm>
            <a:off x="3617512" y="1746242"/>
            <a:ext cx="41713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see the nail marks</a:t>
            </a:r>
            <a:endParaRPr lang="en-US" sz="3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351EBC6-800F-4230-B328-6B882291F123}"/>
              </a:ext>
            </a:extLst>
          </p:cNvPr>
          <p:cNvSpPr/>
          <p:nvPr/>
        </p:nvSpPr>
        <p:spPr>
          <a:xfrm>
            <a:off x="1225649" y="2857500"/>
            <a:ext cx="28761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in his hands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.</a:t>
            </a:r>
            <a:endParaRPr lang="en-US" sz="3600" dirty="0"/>
          </a:p>
        </p:txBody>
      </p:sp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3ECC3CB-1612-40F7-950D-E17066A095E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93819" y="-121509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309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5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 animBg="1"/>
      <p:bldP spid="2" grpId="0"/>
      <p:bldP spid="3" grpId="0"/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-2018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5316829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CABFB2-F2D8-405A-87A2-80D7857370F0}"/>
              </a:ext>
            </a:extLst>
          </p:cNvPr>
          <p:cNvSpPr/>
          <p:nvPr/>
        </p:nvSpPr>
        <p:spPr>
          <a:xfrm>
            <a:off x="7998690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6B85A67-56BD-4477-B3C8-8A83600D90AB}"/>
              </a:ext>
            </a:extLst>
          </p:cNvPr>
          <p:cNvSpPr/>
          <p:nvPr/>
        </p:nvSpPr>
        <p:spPr>
          <a:xfrm>
            <a:off x="1451640" y="1697474"/>
            <a:ext cx="14670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I must</a:t>
            </a:r>
            <a:endParaRPr lang="en-US" sz="3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3F79FDD-C933-4C81-ABAB-FADD976915F9}"/>
              </a:ext>
            </a:extLst>
          </p:cNvPr>
          <p:cNvSpPr/>
          <p:nvPr/>
        </p:nvSpPr>
        <p:spPr>
          <a:xfrm>
            <a:off x="3420883" y="1697474"/>
            <a:ext cx="44181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put my own fingers</a:t>
            </a:r>
            <a:endParaRPr lang="en-US" sz="3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D6CE52-9A87-4C9D-A63B-D6B19E5DC5AB}"/>
              </a:ext>
            </a:extLst>
          </p:cNvPr>
          <p:cNvSpPr/>
          <p:nvPr/>
        </p:nvSpPr>
        <p:spPr>
          <a:xfrm>
            <a:off x="1451640" y="2916674"/>
            <a:ext cx="39276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into those marks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.</a:t>
            </a:r>
            <a:endParaRPr lang="en-US" sz="3600" dirty="0"/>
          </a:p>
        </p:txBody>
      </p:sp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215A840-ECF0-4AAB-9B3C-FC3A9460426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09108" y="-12085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208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8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 animBg="1"/>
      <p:bldP spid="2" grpId="0"/>
      <p:bldP spid="3" grpId="0"/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-2018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5316829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CABFB2-F2D8-405A-87A2-80D7857370F0}"/>
              </a:ext>
            </a:extLst>
          </p:cNvPr>
          <p:cNvSpPr/>
          <p:nvPr/>
        </p:nvSpPr>
        <p:spPr>
          <a:xfrm>
            <a:off x="7998690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A7D5EDF-2147-4BD1-9C9B-9796A65430D3}"/>
              </a:ext>
            </a:extLst>
          </p:cNvPr>
          <p:cNvSpPr/>
          <p:nvPr/>
        </p:nvSpPr>
        <p:spPr>
          <a:xfrm>
            <a:off x="1147702" y="1204053"/>
            <a:ext cx="26340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Unless I put</a:t>
            </a:r>
            <a:endParaRPr lang="en-US" sz="3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79F38D5-C11A-4ACF-945A-435B2B5401C4}"/>
              </a:ext>
            </a:extLst>
          </p:cNvPr>
          <p:cNvSpPr/>
          <p:nvPr/>
        </p:nvSpPr>
        <p:spPr>
          <a:xfrm>
            <a:off x="4572000" y="1190047"/>
            <a:ext cx="32848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my own hand</a:t>
            </a:r>
            <a:endParaRPr lang="en-US" sz="3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70D94C6-616F-483E-863D-7932898E166D}"/>
              </a:ext>
            </a:extLst>
          </p:cNvPr>
          <p:cNvSpPr/>
          <p:nvPr/>
        </p:nvSpPr>
        <p:spPr>
          <a:xfrm>
            <a:off x="1147702" y="2487159"/>
            <a:ext cx="28488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into his side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,</a:t>
            </a:r>
            <a:endParaRPr lang="en-US" sz="36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A429AA3-FB17-4611-9907-6CBF26A2806B}"/>
              </a:ext>
            </a:extLst>
          </p:cNvPr>
          <p:cNvSpPr/>
          <p:nvPr/>
        </p:nvSpPr>
        <p:spPr>
          <a:xfrm>
            <a:off x="5147443" y="2487158"/>
            <a:ext cx="19495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I will not</a:t>
            </a:r>
            <a:endParaRPr lang="en-US" sz="36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B3EB2F1-38FA-45D8-B24E-CDFDC1026083}"/>
              </a:ext>
            </a:extLst>
          </p:cNvPr>
          <p:cNvSpPr/>
          <p:nvPr/>
        </p:nvSpPr>
        <p:spPr>
          <a:xfrm>
            <a:off x="1147702" y="3770265"/>
            <a:ext cx="21916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believe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.”</a:t>
            </a:r>
            <a:endParaRPr lang="en-US" sz="3600" dirty="0"/>
          </a:p>
        </p:txBody>
      </p:sp>
      <p:pic>
        <p:nvPicPr>
          <p:cNvPr id="1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E79C99E-676D-4F0F-9802-63B338DAA31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12329" y="-120705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206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1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1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6" grpId="0" animBg="1"/>
      <p:bldP spid="2" grpId="0"/>
      <p:bldP spid="3" grpId="0"/>
      <p:bldP spid="4" grpId="0"/>
      <p:bldP spid="7" grpId="0"/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-2018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5316829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CABFB2-F2D8-405A-87A2-80D7857370F0}"/>
              </a:ext>
            </a:extLst>
          </p:cNvPr>
          <p:cNvSpPr/>
          <p:nvPr/>
        </p:nvSpPr>
        <p:spPr>
          <a:xfrm>
            <a:off x="7998690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70DF148-AF8A-42FD-BF0F-34D4B3C506B8}"/>
              </a:ext>
            </a:extLst>
          </p:cNvPr>
          <p:cNvSpPr/>
          <p:nvPr/>
        </p:nvSpPr>
        <p:spPr>
          <a:xfrm>
            <a:off x="1023469" y="1551170"/>
            <a:ext cx="31325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A week later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,</a:t>
            </a:r>
            <a:endParaRPr lang="en-US" sz="3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B7CE9D5-FA4D-4A03-951A-DB53179D6995}"/>
              </a:ext>
            </a:extLst>
          </p:cNvPr>
          <p:cNvSpPr/>
          <p:nvPr/>
        </p:nvSpPr>
        <p:spPr>
          <a:xfrm>
            <a:off x="4572000" y="1554111"/>
            <a:ext cx="29177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the disciples</a:t>
            </a:r>
            <a:endParaRPr lang="en-US" sz="3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5F4EB0F-05D1-4FB8-B92A-4A2A711D7B42}"/>
              </a:ext>
            </a:extLst>
          </p:cNvPr>
          <p:cNvSpPr/>
          <p:nvPr/>
        </p:nvSpPr>
        <p:spPr>
          <a:xfrm>
            <a:off x="1023469" y="2890853"/>
            <a:ext cx="18101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were in</a:t>
            </a:r>
            <a:endParaRPr lang="en-US" sz="36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315BF4-17B9-4888-B7E3-1CAF960AA341}"/>
              </a:ext>
            </a:extLst>
          </p:cNvPr>
          <p:cNvSpPr/>
          <p:nvPr/>
        </p:nvSpPr>
        <p:spPr>
          <a:xfrm>
            <a:off x="3314160" y="2890853"/>
            <a:ext cx="50529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a locked room again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.</a:t>
            </a:r>
            <a:endParaRPr lang="en-US" sz="3600" dirty="0"/>
          </a:p>
        </p:txBody>
      </p:sp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D95BBBE-07E1-4D54-87D0-A7D80CB850E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51689" y="-120767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172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1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1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6" grpId="0" animBg="1"/>
      <p:bldP spid="2" grpId="0"/>
      <p:bldP spid="3" grpId="0"/>
      <p:bldP spid="4" grpId="0"/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-2018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5316829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CABFB2-F2D8-405A-87A2-80D7857370F0}"/>
              </a:ext>
            </a:extLst>
          </p:cNvPr>
          <p:cNvSpPr/>
          <p:nvPr/>
        </p:nvSpPr>
        <p:spPr>
          <a:xfrm>
            <a:off x="7998690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A38A328-DB94-40DC-809F-ABCE7C1C1057}"/>
              </a:ext>
            </a:extLst>
          </p:cNvPr>
          <p:cNvSpPr/>
          <p:nvPr/>
        </p:nvSpPr>
        <p:spPr>
          <a:xfrm>
            <a:off x="1297876" y="1478018"/>
            <a:ext cx="18950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Thomas</a:t>
            </a:r>
            <a:endParaRPr lang="en-US" sz="3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EEDD6E6-C251-4EE0-8212-1804B89EC1EB}"/>
              </a:ext>
            </a:extLst>
          </p:cNvPr>
          <p:cNvSpPr/>
          <p:nvPr/>
        </p:nvSpPr>
        <p:spPr>
          <a:xfrm>
            <a:off x="3965964" y="1478018"/>
            <a:ext cx="34067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was with them</a:t>
            </a:r>
            <a:endParaRPr lang="en-US" sz="3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21362A0-278D-4D66-BA12-52C9DABF2AA1}"/>
              </a:ext>
            </a:extLst>
          </p:cNvPr>
          <p:cNvSpPr/>
          <p:nvPr/>
        </p:nvSpPr>
        <p:spPr>
          <a:xfrm>
            <a:off x="1297876" y="2744549"/>
            <a:ext cx="22653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this time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.</a:t>
            </a:r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 </a:t>
            </a:r>
            <a:endParaRPr lang="en-US" sz="3600" dirty="0"/>
          </a:p>
        </p:txBody>
      </p:sp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493EC5D-E326-4C24-9826-2F2CB7510F0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76141" y="-120797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41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5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 animBg="1"/>
      <p:bldP spid="2" grpId="0"/>
      <p:bldP spid="3" grpId="0"/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-2018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5316829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CABFB2-F2D8-405A-87A2-80D7857370F0}"/>
              </a:ext>
            </a:extLst>
          </p:cNvPr>
          <p:cNvSpPr/>
          <p:nvPr/>
        </p:nvSpPr>
        <p:spPr>
          <a:xfrm>
            <a:off x="7998690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D15A11-01DA-49D9-99BF-2AFF042609FF}"/>
              </a:ext>
            </a:extLst>
          </p:cNvPr>
          <p:cNvSpPr/>
          <p:nvPr/>
        </p:nvSpPr>
        <p:spPr>
          <a:xfrm>
            <a:off x="349725" y="1656897"/>
            <a:ext cx="28216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Jesus came</a:t>
            </a:r>
            <a:endParaRPr lang="en-US" sz="3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386E1F4-3D31-4F80-88F8-C5084C9AE112}"/>
              </a:ext>
            </a:extLst>
          </p:cNvPr>
          <p:cNvSpPr/>
          <p:nvPr/>
        </p:nvSpPr>
        <p:spPr>
          <a:xfrm>
            <a:off x="3487060" y="1656897"/>
            <a:ext cx="56861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and stood among them</a:t>
            </a:r>
            <a:r>
              <a:rPr lang="en-US" sz="3600" dirty="0">
                <a:solidFill>
                  <a:srgbClr val="FF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.</a:t>
            </a:r>
            <a:endParaRPr lang="en-US" sz="3600" dirty="0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6ACEDC0-72E2-40FD-B6AE-19BE2E789D3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87006" y="-12085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132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7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" grpId="0" animBg="1"/>
      <p:bldP spid="2" grpId="0"/>
      <p:bldP spid="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-2018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5316829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CABFB2-F2D8-405A-87A2-80D7857370F0}"/>
              </a:ext>
            </a:extLst>
          </p:cNvPr>
          <p:cNvSpPr/>
          <p:nvPr/>
        </p:nvSpPr>
        <p:spPr>
          <a:xfrm>
            <a:off x="7998690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81C490F-C636-45F0-8E60-DE566ADDCBFF}"/>
              </a:ext>
            </a:extLst>
          </p:cNvPr>
          <p:cNvSpPr/>
          <p:nvPr/>
        </p:nvSpPr>
        <p:spPr>
          <a:xfrm>
            <a:off x="1339688" y="1514594"/>
            <a:ext cx="49872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“</a:t>
            </a:r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Peace be with you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,”</a:t>
            </a:r>
            <a:endParaRPr lang="en-US" sz="3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AA43EF9-E48D-4C87-8A81-9F3E9C0BC0E8}"/>
              </a:ext>
            </a:extLst>
          </p:cNvPr>
          <p:cNvSpPr/>
          <p:nvPr/>
        </p:nvSpPr>
        <p:spPr>
          <a:xfrm>
            <a:off x="1339688" y="2672834"/>
            <a:ext cx="25090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Jesus said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.</a:t>
            </a:r>
            <a:endParaRPr lang="en-US" sz="3600" dirty="0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8639402-6606-4D87-B83E-357DF30C17A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47454" y="-121704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181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7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" grpId="0" animBg="1"/>
      <p:bldP spid="2" grpId="0"/>
      <p:bldP spid="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-2018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5316829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CABFB2-F2D8-405A-87A2-80D7857370F0}"/>
              </a:ext>
            </a:extLst>
          </p:cNvPr>
          <p:cNvSpPr/>
          <p:nvPr/>
        </p:nvSpPr>
        <p:spPr>
          <a:xfrm>
            <a:off x="7998690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6BDC43A-34B0-4524-986A-A834F7EFF1E4}"/>
              </a:ext>
            </a:extLst>
          </p:cNvPr>
          <p:cNvSpPr/>
          <p:nvPr/>
        </p:nvSpPr>
        <p:spPr>
          <a:xfrm>
            <a:off x="1150862" y="1721858"/>
            <a:ext cx="23791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Jesus said</a:t>
            </a:r>
            <a:endParaRPr lang="en-US" sz="3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0BEDEF0-83FB-4E8D-ABB2-35D6F7F22439}"/>
              </a:ext>
            </a:extLst>
          </p:cNvPr>
          <p:cNvSpPr/>
          <p:nvPr/>
        </p:nvSpPr>
        <p:spPr>
          <a:xfrm>
            <a:off x="4727973" y="1721857"/>
            <a:ext cx="26132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to Thomas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,</a:t>
            </a:r>
            <a:endParaRPr lang="en-US" sz="3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A410B85-BD2A-44CA-A71F-67FCAB2A1828}"/>
              </a:ext>
            </a:extLst>
          </p:cNvPr>
          <p:cNvSpPr/>
          <p:nvPr/>
        </p:nvSpPr>
        <p:spPr>
          <a:xfrm>
            <a:off x="1150862" y="2953250"/>
            <a:ext cx="28985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“</a:t>
            </a:r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Go ahead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.</a:t>
            </a:r>
            <a:endParaRPr lang="en-US" sz="3600" dirty="0"/>
          </a:p>
        </p:txBody>
      </p:sp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738CC66-C35A-4F01-B308-CC7912AE2D9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1309" y="-120974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848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2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9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6" grpId="0" animBg="1"/>
      <p:bldP spid="2" grpId="0"/>
      <p:bldP spid="3" grpId="0"/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-2018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5316829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CABFB2-F2D8-405A-87A2-80D7857370F0}"/>
              </a:ext>
            </a:extLst>
          </p:cNvPr>
          <p:cNvSpPr/>
          <p:nvPr/>
        </p:nvSpPr>
        <p:spPr>
          <a:xfrm>
            <a:off x="7998690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FD7FF88-8EB0-4B56-845C-DA37DD3E6175}"/>
              </a:ext>
            </a:extLst>
          </p:cNvPr>
          <p:cNvSpPr/>
          <p:nvPr/>
        </p:nvSpPr>
        <p:spPr>
          <a:xfrm>
            <a:off x="678480" y="1855969"/>
            <a:ext cx="36984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Put your fingers </a:t>
            </a:r>
            <a:endParaRPr lang="en-US" sz="3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2CE8AAE-4535-4CE6-BBBC-C7154AB24902}"/>
              </a:ext>
            </a:extLst>
          </p:cNvPr>
          <p:cNvSpPr/>
          <p:nvPr/>
        </p:nvSpPr>
        <p:spPr>
          <a:xfrm>
            <a:off x="4865781" y="1855970"/>
            <a:ext cx="35894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into my hands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.</a:t>
            </a:r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 </a:t>
            </a:r>
            <a:endParaRPr lang="en-US" sz="3600" dirty="0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117E217-BC2B-4BCD-BBBA-08337C7B259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27704" y="-121396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773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3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" grpId="0" animBg="1"/>
      <p:bldP spid="2" grpId="0"/>
      <p:bldP spid="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-2018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5316829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CABFB2-F2D8-405A-87A2-80D7857370F0}"/>
              </a:ext>
            </a:extLst>
          </p:cNvPr>
          <p:cNvSpPr/>
          <p:nvPr/>
        </p:nvSpPr>
        <p:spPr>
          <a:xfrm>
            <a:off x="7998690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BB1D22F-F94E-4144-86FF-7D9376B1E515}"/>
              </a:ext>
            </a:extLst>
          </p:cNvPr>
          <p:cNvSpPr/>
          <p:nvPr/>
        </p:nvSpPr>
        <p:spPr>
          <a:xfrm>
            <a:off x="985668" y="1807201"/>
            <a:ext cx="33169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Put your hand</a:t>
            </a:r>
            <a:endParaRPr lang="en-US" sz="3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70992FB-243B-4023-A90B-B839AC87CD69}"/>
              </a:ext>
            </a:extLst>
          </p:cNvPr>
          <p:cNvSpPr/>
          <p:nvPr/>
        </p:nvSpPr>
        <p:spPr>
          <a:xfrm>
            <a:off x="5184441" y="1807201"/>
            <a:ext cx="29738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into my side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.</a:t>
            </a:r>
            <a:endParaRPr lang="en-US" sz="3600" dirty="0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D8F30C1-C8EE-4C5A-9A83-46ABA2EB131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39335" y="-12085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096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8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" grpId="0" animBg="1"/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141D3-9C3D-412C-A2A3-09DE86E4732C}"/>
              </a:ext>
            </a:extLst>
          </p:cNvPr>
          <p:cNvSpPr txBox="1">
            <a:spLocks/>
          </p:cNvSpPr>
          <p:nvPr/>
        </p:nvSpPr>
        <p:spPr>
          <a:xfrm>
            <a:off x="993961" y="1194490"/>
            <a:ext cx="6811570" cy="317872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4000" dirty="0">
                <a:latin typeface="Century Gothic" panose="020B0502020202020204" pitchFamily="34" charset="0"/>
              </a:rPr>
              <a:t>“We have seen the Lord!” </a:t>
            </a:r>
          </a:p>
          <a:p>
            <a:pPr algn="l">
              <a:lnSpc>
                <a:spcPct val="150000"/>
              </a:lnSpc>
            </a:pPr>
            <a:r>
              <a:rPr lang="en-US" sz="4000" dirty="0">
                <a:latin typeface="Century Gothic" panose="020B0502020202020204" pitchFamily="34" charset="0"/>
              </a:rPr>
              <a:t>the men told Thomas.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514303-BF94-4CC9-9274-7533E548F407}"/>
              </a:ext>
            </a:extLst>
          </p:cNvPr>
          <p:cNvSpPr/>
          <p:nvPr/>
        </p:nvSpPr>
        <p:spPr>
          <a:xfrm>
            <a:off x="7998685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0934F0E-9CFA-402D-8CA7-F1AF34E55F09}"/>
              </a:ext>
            </a:extLst>
          </p:cNvPr>
          <p:cNvSpPr/>
          <p:nvPr/>
        </p:nvSpPr>
        <p:spPr>
          <a:xfrm>
            <a:off x="0" y="-1960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29D6C7D-5F9C-423D-938B-4B60E2E99288}"/>
              </a:ext>
            </a:extLst>
          </p:cNvPr>
          <p:cNvSpPr/>
          <p:nvPr/>
        </p:nvSpPr>
        <p:spPr>
          <a:xfrm>
            <a:off x="0" y="5342310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88E6665-7BA4-400F-8714-6E4E1093B66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02876" y="-121914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093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7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-2018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5316829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CABFB2-F2D8-405A-87A2-80D7857370F0}"/>
              </a:ext>
            </a:extLst>
          </p:cNvPr>
          <p:cNvSpPr/>
          <p:nvPr/>
        </p:nvSpPr>
        <p:spPr>
          <a:xfrm>
            <a:off x="7998690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874A94D-9D60-46C5-A1F7-1BF23F5D1F52}"/>
              </a:ext>
            </a:extLst>
          </p:cNvPr>
          <p:cNvSpPr/>
          <p:nvPr/>
        </p:nvSpPr>
        <p:spPr>
          <a:xfrm>
            <a:off x="780477" y="1846564"/>
            <a:ext cx="33730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Stop doubting</a:t>
            </a:r>
            <a:endParaRPr lang="en-US" sz="3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6947388-1C65-4795-BB88-90BB5305F4FA}"/>
              </a:ext>
            </a:extLst>
          </p:cNvPr>
          <p:cNvSpPr/>
          <p:nvPr/>
        </p:nvSpPr>
        <p:spPr>
          <a:xfrm>
            <a:off x="5057757" y="1846563"/>
            <a:ext cx="32335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and believe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.”</a:t>
            </a:r>
            <a:endParaRPr lang="en-US" sz="3600" dirty="0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E757911-430A-4CE7-8A2F-1EAC70067B4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41419" y="-121197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230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9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" grpId="0" animBg="1"/>
      <p:bldP spid="2" grpId="0"/>
      <p:bldP spid="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-2018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5316829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CABFB2-F2D8-405A-87A2-80D7857370F0}"/>
              </a:ext>
            </a:extLst>
          </p:cNvPr>
          <p:cNvSpPr/>
          <p:nvPr/>
        </p:nvSpPr>
        <p:spPr>
          <a:xfrm>
            <a:off x="7998690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E799AE5-C47B-4058-94A1-5D1D27C07487}"/>
              </a:ext>
            </a:extLst>
          </p:cNvPr>
          <p:cNvSpPr/>
          <p:nvPr/>
        </p:nvSpPr>
        <p:spPr>
          <a:xfrm>
            <a:off x="1059152" y="1450449"/>
            <a:ext cx="26532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Thomas fell</a:t>
            </a:r>
            <a:endParaRPr lang="en-US" sz="3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0DBD489-D3B8-435B-AE82-C544A78C604F}"/>
              </a:ext>
            </a:extLst>
          </p:cNvPr>
          <p:cNvSpPr/>
          <p:nvPr/>
        </p:nvSpPr>
        <p:spPr>
          <a:xfrm>
            <a:off x="4345485" y="1450449"/>
            <a:ext cx="27494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to his knees</a:t>
            </a:r>
            <a:endParaRPr lang="en-US" sz="3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B68E743-CD1D-478B-9368-4E4F61568AB1}"/>
              </a:ext>
            </a:extLst>
          </p:cNvPr>
          <p:cNvSpPr/>
          <p:nvPr/>
        </p:nvSpPr>
        <p:spPr>
          <a:xfrm>
            <a:off x="1059152" y="2487159"/>
            <a:ext cx="23887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and said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,</a:t>
            </a:r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 </a:t>
            </a:r>
            <a:endParaRPr lang="en-US" sz="36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632CB3-177B-484D-90AB-A896E0D556F7}"/>
              </a:ext>
            </a:extLst>
          </p:cNvPr>
          <p:cNvSpPr/>
          <p:nvPr/>
        </p:nvSpPr>
        <p:spPr>
          <a:xfrm>
            <a:off x="3823438" y="2487159"/>
            <a:ext cx="21771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“</a:t>
            </a:r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My Lord</a:t>
            </a:r>
            <a:endParaRPr lang="en-US" sz="36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D04766A-CE6A-45BF-8E3E-5CE0CD15F00A}"/>
              </a:ext>
            </a:extLst>
          </p:cNvPr>
          <p:cNvSpPr/>
          <p:nvPr/>
        </p:nvSpPr>
        <p:spPr>
          <a:xfrm>
            <a:off x="1059152" y="3618220"/>
            <a:ext cx="34147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and my God</a:t>
            </a:r>
            <a:r>
              <a:rPr lang="en-US" sz="3600" dirty="0">
                <a:solidFill>
                  <a:srgbClr val="FF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!”</a:t>
            </a:r>
            <a:endParaRPr lang="en-US" sz="3600" dirty="0"/>
          </a:p>
        </p:txBody>
      </p:sp>
      <p:pic>
        <p:nvPicPr>
          <p:cNvPr id="1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9CE8370-2B18-49D5-9764-639333B3152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22562" y="-12160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204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5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1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6" grpId="0" animBg="1"/>
      <p:bldP spid="2" grpId="0"/>
      <p:bldP spid="3" grpId="0"/>
      <p:bldP spid="4" grpId="0"/>
      <p:bldP spid="7" grpId="0"/>
      <p:bldP spid="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-2018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5316829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CABFB2-F2D8-405A-87A2-80D7857370F0}"/>
              </a:ext>
            </a:extLst>
          </p:cNvPr>
          <p:cNvSpPr/>
          <p:nvPr/>
        </p:nvSpPr>
        <p:spPr>
          <a:xfrm>
            <a:off x="7998690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AE0A65-A5E4-4420-B25C-781B5FA32C1A}"/>
              </a:ext>
            </a:extLst>
          </p:cNvPr>
          <p:cNvSpPr/>
          <p:nvPr/>
        </p:nvSpPr>
        <p:spPr>
          <a:xfrm>
            <a:off x="1057842" y="1624322"/>
            <a:ext cx="25090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Jesus said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,</a:t>
            </a:r>
            <a:endParaRPr lang="en-US" sz="3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352E670-712E-4EE7-9986-51F94CDB39F2}"/>
              </a:ext>
            </a:extLst>
          </p:cNvPr>
          <p:cNvSpPr/>
          <p:nvPr/>
        </p:nvSpPr>
        <p:spPr>
          <a:xfrm>
            <a:off x="4188827" y="1624322"/>
            <a:ext cx="30460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“</a:t>
            </a:r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You believe</a:t>
            </a:r>
            <a:endParaRPr lang="en-US" sz="3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D47EE98-954B-4CDD-BDDE-C7C979E8E5AC}"/>
              </a:ext>
            </a:extLst>
          </p:cNvPr>
          <p:cNvSpPr/>
          <p:nvPr/>
        </p:nvSpPr>
        <p:spPr>
          <a:xfrm>
            <a:off x="1057842" y="2671825"/>
            <a:ext cx="57310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because you have seen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.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C3517C0-6EA6-4DD2-8476-9BCB40C4D98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27561" y="-123018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699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2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6" grpId="0" animBg="1"/>
      <p:bldP spid="2" grpId="0"/>
      <p:bldP spid="3" grpId="0"/>
      <p:bldP spid="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-2018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5316829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CABFB2-F2D8-405A-87A2-80D7857370F0}"/>
              </a:ext>
            </a:extLst>
          </p:cNvPr>
          <p:cNvSpPr/>
          <p:nvPr/>
        </p:nvSpPr>
        <p:spPr>
          <a:xfrm>
            <a:off x="7998690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2911754-1A5E-454E-AC64-8187F47AD62C}"/>
              </a:ext>
            </a:extLst>
          </p:cNvPr>
          <p:cNvSpPr/>
          <p:nvPr/>
        </p:nvSpPr>
        <p:spPr>
          <a:xfrm>
            <a:off x="1191831" y="1392674"/>
            <a:ext cx="26965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But blessed</a:t>
            </a:r>
            <a:endParaRPr lang="en-US" sz="3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1051C68-8F76-45BE-8D9E-0E58B1878D2D}"/>
              </a:ext>
            </a:extLst>
          </p:cNvPr>
          <p:cNvSpPr/>
          <p:nvPr/>
        </p:nvSpPr>
        <p:spPr>
          <a:xfrm>
            <a:off x="4670508" y="1392674"/>
            <a:ext cx="22894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are those</a:t>
            </a:r>
            <a:endParaRPr lang="en-US" sz="3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EA8F183-B657-4631-A281-2790DE485574}"/>
              </a:ext>
            </a:extLst>
          </p:cNvPr>
          <p:cNvSpPr/>
          <p:nvPr/>
        </p:nvSpPr>
        <p:spPr>
          <a:xfrm>
            <a:off x="1191831" y="2488168"/>
            <a:ext cx="46233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who have not seen </a:t>
            </a:r>
            <a:endParaRPr lang="en-US" sz="36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1DD4709-75E7-4325-B54F-F8892EE006A9}"/>
              </a:ext>
            </a:extLst>
          </p:cNvPr>
          <p:cNvSpPr/>
          <p:nvPr/>
        </p:nvSpPr>
        <p:spPr>
          <a:xfrm>
            <a:off x="1191831" y="3195638"/>
            <a:ext cx="4065537" cy="10300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6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and yet believe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.”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2763A95-526B-4633-B101-19E7BD2200C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55273" y="-120635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607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2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12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6" grpId="0" animBg="1"/>
      <p:bldP spid="2" grpId="0"/>
      <p:bldP spid="3" grpId="0"/>
      <p:bldP spid="4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141D3-9C3D-412C-A2A3-09DE86E4732C}"/>
              </a:ext>
            </a:extLst>
          </p:cNvPr>
          <p:cNvSpPr txBox="1">
            <a:spLocks/>
          </p:cNvSpPr>
          <p:nvPr/>
        </p:nvSpPr>
        <p:spPr>
          <a:xfrm>
            <a:off x="993961" y="1194490"/>
            <a:ext cx="6811570" cy="317872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4000" dirty="0">
                <a:latin typeface="Century Gothic" panose="020B0502020202020204" pitchFamily="34" charset="0"/>
              </a:rPr>
              <a:t>“I will not believe it,” </a:t>
            </a:r>
          </a:p>
          <a:p>
            <a:pPr algn="l">
              <a:lnSpc>
                <a:spcPct val="150000"/>
              </a:lnSpc>
            </a:pPr>
            <a:r>
              <a:rPr lang="en-US" sz="4000" dirty="0">
                <a:latin typeface="Century Gothic" panose="020B0502020202020204" pitchFamily="34" charset="0"/>
              </a:rPr>
              <a:t>Thomas said.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514303-BF94-4CC9-9274-7533E548F407}"/>
              </a:ext>
            </a:extLst>
          </p:cNvPr>
          <p:cNvSpPr/>
          <p:nvPr/>
        </p:nvSpPr>
        <p:spPr>
          <a:xfrm>
            <a:off x="7998685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0934F0E-9CFA-402D-8CA7-F1AF34E55F09}"/>
              </a:ext>
            </a:extLst>
          </p:cNvPr>
          <p:cNvSpPr/>
          <p:nvPr/>
        </p:nvSpPr>
        <p:spPr>
          <a:xfrm>
            <a:off x="0" y="-1960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29D6C7D-5F9C-423D-938B-4B60E2E99288}"/>
              </a:ext>
            </a:extLst>
          </p:cNvPr>
          <p:cNvSpPr/>
          <p:nvPr/>
        </p:nvSpPr>
        <p:spPr>
          <a:xfrm>
            <a:off x="0" y="5342310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6EFE882-BA8C-4B29-A309-15627172B24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27566" y="-122043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670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9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0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141D3-9C3D-412C-A2A3-09DE86E4732C}"/>
              </a:ext>
            </a:extLst>
          </p:cNvPr>
          <p:cNvSpPr txBox="1">
            <a:spLocks/>
          </p:cNvSpPr>
          <p:nvPr/>
        </p:nvSpPr>
        <p:spPr>
          <a:xfrm>
            <a:off x="993960" y="1194490"/>
            <a:ext cx="7487887" cy="317872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4000" dirty="0">
                <a:latin typeface="Century Gothic" panose="020B0502020202020204" pitchFamily="34" charset="0"/>
              </a:rPr>
              <a:t>“I must see the nail marks in </a:t>
            </a:r>
          </a:p>
          <a:p>
            <a:pPr algn="l">
              <a:lnSpc>
                <a:spcPct val="150000"/>
              </a:lnSpc>
            </a:pPr>
            <a:r>
              <a:rPr lang="en-US" sz="4000" dirty="0">
                <a:latin typeface="Century Gothic" panose="020B0502020202020204" pitchFamily="34" charset="0"/>
              </a:rPr>
              <a:t>his hands.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514303-BF94-4CC9-9274-7533E548F407}"/>
              </a:ext>
            </a:extLst>
          </p:cNvPr>
          <p:cNvSpPr/>
          <p:nvPr/>
        </p:nvSpPr>
        <p:spPr>
          <a:xfrm>
            <a:off x="7998685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0934F0E-9CFA-402D-8CA7-F1AF34E55F09}"/>
              </a:ext>
            </a:extLst>
          </p:cNvPr>
          <p:cNvSpPr/>
          <p:nvPr/>
        </p:nvSpPr>
        <p:spPr>
          <a:xfrm>
            <a:off x="0" y="-1960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29D6C7D-5F9C-423D-938B-4B60E2E99288}"/>
              </a:ext>
            </a:extLst>
          </p:cNvPr>
          <p:cNvSpPr/>
          <p:nvPr/>
        </p:nvSpPr>
        <p:spPr>
          <a:xfrm>
            <a:off x="0" y="5342310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29AFBB2-34B7-4F5E-8B23-8CCEB8621C1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82982" y="-120850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712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7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141D3-9C3D-412C-A2A3-09DE86E4732C}"/>
              </a:ext>
            </a:extLst>
          </p:cNvPr>
          <p:cNvSpPr txBox="1">
            <a:spLocks/>
          </p:cNvSpPr>
          <p:nvPr/>
        </p:nvSpPr>
        <p:spPr>
          <a:xfrm>
            <a:off x="993961" y="1194490"/>
            <a:ext cx="6811570" cy="317872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4000" dirty="0">
                <a:latin typeface="Century Gothic" panose="020B0502020202020204" pitchFamily="34" charset="0"/>
              </a:rPr>
              <a:t>I must put my own fingers </a:t>
            </a:r>
          </a:p>
          <a:p>
            <a:pPr algn="l">
              <a:lnSpc>
                <a:spcPct val="150000"/>
              </a:lnSpc>
            </a:pPr>
            <a:r>
              <a:rPr lang="en-US" sz="4000" dirty="0">
                <a:latin typeface="Century Gothic" panose="020B0502020202020204" pitchFamily="34" charset="0"/>
              </a:rPr>
              <a:t>into those marks.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514303-BF94-4CC9-9274-7533E548F407}"/>
              </a:ext>
            </a:extLst>
          </p:cNvPr>
          <p:cNvSpPr/>
          <p:nvPr/>
        </p:nvSpPr>
        <p:spPr>
          <a:xfrm>
            <a:off x="7998685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0934F0E-9CFA-402D-8CA7-F1AF34E55F09}"/>
              </a:ext>
            </a:extLst>
          </p:cNvPr>
          <p:cNvSpPr/>
          <p:nvPr/>
        </p:nvSpPr>
        <p:spPr>
          <a:xfrm>
            <a:off x="0" y="-1960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29D6C7D-5F9C-423D-938B-4B60E2E99288}"/>
              </a:ext>
            </a:extLst>
          </p:cNvPr>
          <p:cNvSpPr/>
          <p:nvPr/>
        </p:nvSpPr>
        <p:spPr>
          <a:xfrm>
            <a:off x="0" y="5342310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0811D49-0766-489E-807B-10CAF94F292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55273" y="-12065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604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141D3-9C3D-412C-A2A3-09DE86E4732C}"/>
              </a:ext>
            </a:extLst>
          </p:cNvPr>
          <p:cNvSpPr txBox="1">
            <a:spLocks/>
          </p:cNvSpPr>
          <p:nvPr/>
        </p:nvSpPr>
        <p:spPr>
          <a:xfrm>
            <a:off x="993961" y="1194490"/>
            <a:ext cx="6811570" cy="317872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4000" dirty="0">
                <a:latin typeface="Century Gothic" panose="020B0502020202020204" pitchFamily="34" charset="0"/>
              </a:rPr>
              <a:t>Unless I put my own hand </a:t>
            </a:r>
          </a:p>
          <a:p>
            <a:pPr algn="l">
              <a:lnSpc>
                <a:spcPct val="150000"/>
              </a:lnSpc>
            </a:pPr>
            <a:r>
              <a:rPr lang="en-US" sz="4000" dirty="0">
                <a:latin typeface="Century Gothic" panose="020B0502020202020204" pitchFamily="34" charset="0"/>
              </a:rPr>
              <a:t>into his side,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514303-BF94-4CC9-9274-7533E548F407}"/>
              </a:ext>
            </a:extLst>
          </p:cNvPr>
          <p:cNvSpPr/>
          <p:nvPr/>
        </p:nvSpPr>
        <p:spPr>
          <a:xfrm>
            <a:off x="7998685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0934F0E-9CFA-402D-8CA7-F1AF34E55F09}"/>
              </a:ext>
            </a:extLst>
          </p:cNvPr>
          <p:cNvSpPr/>
          <p:nvPr/>
        </p:nvSpPr>
        <p:spPr>
          <a:xfrm>
            <a:off x="0" y="-1960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29D6C7D-5F9C-423D-938B-4B60E2E99288}"/>
              </a:ext>
            </a:extLst>
          </p:cNvPr>
          <p:cNvSpPr/>
          <p:nvPr/>
        </p:nvSpPr>
        <p:spPr>
          <a:xfrm>
            <a:off x="0" y="5342310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AFD5A809-3C19-4834-AB75-787F96D20FE2}"/>
              </a:ext>
            </a:extLst>
          </p:cNvPr>
          <p:cNvSpPr txBox="1">
            <a:spLocks/>
          </p:cNvSpPr>
          <p:nvPr/>
        </p:nvSpPr>
        <p:spPr>
          <a:xfrm>
            <a:off x="4194361" y="2261747"/>
            <a:ext cx="4700257" cy="1044213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4000" dirty="0">
                <a:latin typeface="Century Gothic" panose="020B0502020202020204" pitchFamily="34" charset="0"/>
              </a:rPr>
              <a:t>I will not believe.”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01AE104-9587-473E-82CB-0D48A1F3E57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82985" y="-121587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963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13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6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uiExpand="1" build="p"/>
      <p:bldP spid="7" grpId="0" animBg="1"/>
      <p:bldP spid="9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141D3-9C3D-412C-A2A3-09DE86E4732C}"/>
              </a:ext>
            </a:extLst>
          </p:cNvPr>
          <p:cNvSpPr txBox="1">
            <a:spLocks/>
          </p:cNvSpPr>
          <p:nvPr/>
        </p:nvSpPr>
        <p:spPr>
          <a:xfrm>
            <a:off x="658749" y="1268135"/>
            <a:ext cx="7991543" cy="317872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4000" dirty="0">
                <a:latin typeface="Century Gothic" panose="020B0502020202020204" pitchFamily="34" charset="0"/>
              </a:rPr>
              <a:t>A week later, the disciples </a:t>
            </a:r>
          </a:p>
          <a:p>
            <a:pPr algn="l">
              <a:lnSpc>
                <a:spcPct val="150000"/>
              </a:lnSpc>
            </a:pPr>
            <a:r>
              <a:rPr lang="en-US" sz="4000" dirty="0">
                <a:latin typeface="Century Gothic" panose="020B0502020202020204" pitchFamily="34" charset="0"/>
              </a:rPr>
              <a:t>were in a locked room again.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514303-BF94-4CC9-9274-7533E548F407}"/>
              </a:ext>
            </a:extLst>
          </p:cNvPr>
          <p:cNvSpPr/>
          <p:nvPr/>
        </p:nvSpPr>
        <p:spPr>
          <a:xfrm>
            <a:off x="7998685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0934F0E-9CFA-402D-8CA7-F1AF34E55F09}"/>
              </a:ext>
            </a:extLst>
          </p:cNvPr>
          <p:cNvSpPr/>
          <p:nvPr/>
        </p:nvSpPr>
        <p:spPr>
          <a:xfrm>
            <a:off x="0" y="-1960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29D6C7D-5F9C-423D-938B-4B60E2E99288}"/>
              </a:ext>
            </a:extLst>
          </p:cNvPr>
          <p:cNvSpPr/>
          <p:nvPr/>
        </p:nvSpPr>
        <p:spPr>
          <a:xfrm>
            <a:off x="0" y="5342310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160BB60-D5B6-495B-A589-BC114627A3B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10691" y="-121031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519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6452</TotalTime>
  <Words>508</Words>
  <Application>Microsoft Office PowerPoint</Application>
  <PresentationFormat>On-screen Show (16:10)</PresentationFormat>
  <Paragraphs>109</Paragraphs>
  <Slides>43</Slides>
  <Notes>0</Notes>
  <HiddenSlides>0</HiddenSlides>
  <MMClips>43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9" baseType="lpstr">
      <vt:lpstr>Arial</vt:lpstr>
      <vt:lpstr>Calibri</vt:lpstr>
      <vt:lpstr>Calibri Light</vt:lpstr>
      <vt:lpstr>Century Gothic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March</dc:creator>
  <cp:lastModifiedBy>Carol Hale</cp:lastModifiedBy>
  <cp:revision>228</cp:revision>
  <dcterms:created xsi:type="dcterms:W3CDTF">2018-11-05T14:58:35Z</dcterms:created>
  <dcterms:modified xsi:type="dcterms:W3CDTF">2019-07-14T00:04:17Z</dcterms:modified>
</cp:coreProperties>
</file>